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webextensions/webextension2.xml" ContentType="application/vnd.ms-office.webextension+xml"/>
  <Override PartName="/word/webextensions/webextension3.xml" ContentType="application/vnd.ms-office.webextension+xml"/>
  <Override PartName="/word/webextensions/webextension4.xml" ContentType="application/vnd.ms-office.webextension+xml"/>
  <Override PartName="/word/webextensions/webextension5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DC3A0EB" w14:textId="2D0CB233" w:rsidR="0047591D" w:rsidRPr="0047591D" w:rsidRDefault="00B40C0D" w:rsidP="00E4291C">
      <w:pPr>
        <w:spacing w:after="120"/>
        <w:jc w:val="center"/>
        <w:rPr>
          <w:rFonts w:eastAsia="Times New Roman" w:cs="Arial"/>
          <w:b/>
          <w:bCs/>
          <w:snapToGrid w:val="0"/>
          <w:sz w:val="36"/>
          <w:szCs w:val="44"/>
          <w:lang w:val="de-DE" w:eastAsia="de-CH"/>
        </w:rPr>
      </w:pPr>
      <w:bookmarkStart w:id="0" w:name="_Hlk31802671"/>
      <w:r w:rsidRPr="0047591D">
        <w:rPr>
          <w:rFonts w:eastAsia="Times New Roman" w:cs="Arial"/>
          <w:b/>
          <w:bCs/>
          <w:snapToGrid w:val="0"/>
          <w:sz w:val="36"/>
          <w:szCs w:val="44"/>
          <w:lang w:val="de-DE" w:eastAsia="de-CH"/>
        </w:rPr>
        <w:t>Duale Schriftnutzung</w:t>
      </w:r>
    </w:p>
    <w:p w14:paraId="0A656896" w14:textId="20FE1593" w:rsidR="00B40C0D" w:rsidRDefault="00B40C0D" w:rsidP="0047591D">
      <w:pPr>
        <w:jc w:val="center"/>
        <w:rPr>
          <w:rFonts w:eastAsia="Times New Roman" w:cs="Arial"/>
          <w:b/>
          <w:bCs/>
          <w:snapToGrid w:val="0"/>
          <w:sz w:val="24"/>
          <w:szCs w:val="32"/>
          <w:lang w:val="de-DE" w:eastAsia="de-CH"/>
        </w:rPr>
      </w:pPr>
      <w:r w:rsidRPr="00B40C0D">
        <w:rPr>
          <w:rFonts w:eastAsia="Times New Roman" w:cs="Arial"/>
          <w:b/>
          <w:bCs/>
          <w:snapToGrid w:val="0"/>
          <w:sz w:val="24"/>
          <w:szCs w:val="32"/>
          <w:lang w:val="de-DE" w:eastAsia="de-CH"/>
        </w:rPr>
        <w:t>Forschungsergebnisse und Empfehlungen für die Unterrichtspraxis</w:t>
      </w:r>
    </w:p>
    <w:p w14:paraId="3A98222B" w14:textId="1FD38A16" w:rsidR="00B40C0D" w:rsidRPr="00084737" w:rsidRDefault="00824626" w:rsidP="00B40C0D">
      <w:pPr>
        <w:rPr>
          <w:snapToGrid w:val="0"/>
          <w:lang w:val="de-DE" w:eastAsia="de-CH"/>
        </w:rPr>
      </w:pPr>
      <w:r w:rsidRPr="00824626">
        <w:drawing>
          <wp:anchor distT="0" distB="0" distL="114300" distR="114300" simplePos="0" relativeHeight="251676672" behindDoc="0" locked="0" layoutInCell="1" allowOverlap="1" wp14:anchorId="44FE04B2" wp14:editId="251EC2C1">
            <wp:simplePos x="0" y="0"/>
            <wp:positionH relativeFrom="column">
              <wp:posOffset>5758543</wp:posOffset>
            </wp:positionH>
            <wp:positionV relativeFrom="paragraph">
              <wp:posOffset>199572</wp:posOffset>
            </wp:positionV>
            <wp:extent cx="772523" cy="772523"/>
            <wp:effectExtent l="0" t="0" r="2540" b="2540"/>
            <wp:wrapNone/>
            <wp:docPr id="11" name="Grafik 10" descr="Ein Bild, das Muster, nähen enthält.&#10;&#10;Automatisch generierte Beschreibung">
              <a:extLst xmlns:a="http://schemas.openxmlformats.org/drawingml/2006/main">
                <a:ext uri="{FF2B5EF4-FFF2-40B4-BE49-F238E27FC236}">
                  <a16:creationId xmlns:a16="http://schemas.microsoft.com/office/drawing/2014/main" id="{B0757C69-B3B6-FF6B-21F7-6B04F99AE2E4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" name="Grafik 10" descr="Ein Bild, das Muster, nähen enthält.&#10;&#10;Automatisch generierte Beschreibung">
                      <a:extLst>
                        <a:ext uri="{FF2B5EF4-FFF2-40B4-BE49-F238E27FC236}">
                          <a16:creationId xmlns:a16="http://schemas.microsoft.com/office/drawing/2014/main" id="{B0757C69-B3B6-FF6B-21F7-6B04F99AE2E4}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72523" cy="772523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B40C0D" w:rsidRPr="00B40C0D">
        <w:rPr>
          <w:snapToGrid w:val="0"/>
          <w:lang w:val="de-DE" w:eastAsia="de-CH"/>
        </w:rPr>
        <w:t xml:space="preserve">37. </w:t>
      </w:r>
      <w:proofErr w:type="gramStart"/>
      <w:r w:rsidR="00B40C0D" w:rsidRPr="00B40C0D">
        <w:rPr>
          <w:snapToGrid w:val="0"/>
          <w:lang w:val="de-DE" w:eastAsia="de-CH"/>
        </w:rPr>
        <w:t>VBS Kongress</w:t>
      </w:r>
      <w:proofErr w:type="gramEnd"/>
      <w:r w:rsidR="00B40C0D" w:rsidRPr="00084737">
        <w:rPr>
          <w:snapToGrid w:val="0"/>
          <w:lang w:val="de-DE" w:eastAsia="de-CH"/>
        </w:rPr>
        <w:t xml:space="preserve">, </w:t>
      </w:r>
      <w:r w:rsidR="00B40C0D" w:rsidRPr="00B40C0D">
        <w:rPr>
          <w:snapToGrid w:val="0"/>
          <w:lang w:val="de-DE" w:eastAsia="de-CH"/>
        </w:rPr>
        <w:t>Marburg an der Lahn</w:t>
      </w:r>
      <w:r w:rsidR="00B40C0D" w:rsidRPr="00084737">
        <w:rPr>
          <w:snapToGrid w:val="0"/>
          <w:lang w:val="de-DE" w:eastAsia="de-CH"/>
        </w:rPr>
        <w:br/>
      </w:r>
      <w:r w:rsidR="00B40C0D" w:rsidRPr="00B40C0D">
        <w:rPr>
          <w:snapToGrid w:val="0"/>
          <w:lang w:val="de-DE" w:eastAsia="de-CH"/>
        </w:rPr>
        <w:t>Donnerstag, der 3. August 2023</w:t>
      </w:r>
      <w:r w:rsidR="00B40C0D" w:rsidRPr="00084737">
        <w:rPr>
          <w:snapToGrid w:val="0"/>
          <w:lang w:val="de-DE" w:eastAsia="de-CH"/>
        </w:rPr>
        <w:t>, 1</w:t>
      </w:r>
      <w:r w:rsidR="00B40C0D" w:rsidRPr="00084737">
        <w:rPr>
          <w:snapToGrid w:val="0"/>
          <w:lang w:val="de-DE" w:eastAsia="de-CH"/>
        </w:rPr>
        <w:t>7.00 – 17.40 Uhr</w:t>
      </w:r>
      <w:r w:rsidR="00B40C0D" w:rsidRPr="00084737">
        <w:rPr>
          <w:snapToGrid w:val="0"/>
          <w:lang w:val="de-DE" w:eastAsia="de-CH"/>
        </w:rPr>
        <w:br/>
        <w:t>Fabian Winter, Prof. Dr., Interkantonale Hochschule für Heilpädagogik Zürich</w:t>
      </w:r>
    </w:p>
    <w:p w14:paraId="2B4BB684" w14:textId="618E0144" w:rsidR="00E4291C" w:rsidRPr="00084737" w:rsidRDefault="00084737" w:rsidP="00B40C0D">
      <w:pPr>
        <w:rPr>
          <w:snapToGrid w:val="0"/>
          <w:lang w:val="de-DE" w:eastAsia="de-CH"/>
        </w:rPr>
      </w:pPr>
      <w:r w:rsidRPr="00824626">
        <w:rPr>
          <w:b/>
          <w:bCs/>
          <w:snapToGrid w:val="0"/>
          <w:lang w:val="de-DE" w:eastAsia="de-CH"/>
        </w:rPr>
        <w:t xml:space="preserve">Elektronisches Zusatzmaterial (bis 31.08.23): </w:t>
      </w:r>
      <w:hyperlink r:id="rId15" w:history="1">
        <w:r w:rsidRPr="009B7E0A">
          <w:rPr>
            <w:rStyle w:val="Hyperlink"/>
            <w:snapToGrid w:val="0"/>
            <w:lang w:val="de-DE" w:eastAsia="de-CH"/>
          </w:rPr>
          <w:t>https://www.dropbox.com/scl/fo/qvpsdbj4lupzvkb5cvseg/h?rlkey=vp36ghmz7tdoxdf2dtle1n71x&amp;dl=0</w:t>
        </w:r>
      </w:hyperlink>
      <w:r>
        <w:rPr>
          <w:snapToGrid w:val="0"/>
          <w:lang w:val="de-DE" w:eastAsia="de-CH"/>
        </w:rPr>
        <w:t xml:space="preserve"> </w:t>
      </w:r>
    </w:p>
    <w:p w14:paraId="7C58DEFD" w14:textId="42C85F99" w:rsidR="00B40C0D" w:rsidRPr="00B40C0D" w:rsidRDefault="00B40C0D" w:rsidP="0047591D">
      <w:pPr>
        <w:pStyle w:val="berschrift2"/>
        <w:numPr>
          <w:ilvl w:val="0"/>
          <w:numId w:val="0"/>
        </w:numPr>
        <w:spacing w:before="240"/>
        <w:rPr>
          <w:lang w:val="de-DE"/>
        </w:rPr>
      </w:pPr>
      <w:bookmarkStart w:id="1" w:name="_Hlk31888362"/>
      <w:bookmarkStart w:id="2" w:name="_Hlk31888623"/>
      <w:bookmarkStart w:id="3" w:name="_Toc33800185"/>
      <w:bookmarkEnd w:id="0"/>
      <w:r>
        <w:rPr>
          <w:lang w:val="de-DE"/>
        </w:rPr>
        <w:t>Definition</w:t>
      </w:r>
    </w:p>
    <w:tbl>
      <w:tblPr>
        <w:tblStyle w:val="Tabellen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4815"/>
        <w:gridCol w:w="5468"/>
      </w:tblGrid>
      <w:tr w:rsidR="00B40C0D" w14:paraId="10DBC4BA" w14:textId="77777777" w:rsidTr="005311D3">
        <w:tc>
          <w:tcPr>
            <w:tcW w:w="4815" w:type="dxa"/>
          </w:tcPr>
          <w:p w14:paraId="745244F1" w14:textId="3647E557" w:rsidR="00B40C0D" w:rsidRDefault="00B40C0D" w:rsidP="00B40C0D">
            <w:pPr>
              <w:rPr>
                <w:lang w:val="de-DE" w:eastAsia="de-CH"/>
              </w:rPr>
            </w:pPr>
            <w:r>
              <w:rPr>
                <w:lang w:val="de-DE" w:eastAsia="de-CH"/>
              </w:rPr>
              <w:t>„</w:t>
            </w:r>
            <w:r w:rsidRPr="005463F7">
              <w:rPr>
                <w:lang w:val="de-DE" w:eastAsia="de-CH"/>
              </w:rPr>
              <w:t>Der Erwerb und die Nutzung von Brailleschrift und Schwarzschrift wird als duale Schriftnutzung (engl. dual-media) bezeichnet. Dabei handelt es sich um einen funktionalen Begriff, der exklusiv auf die Schriftnutzung fokussiert und grundsätzlich offen angelegt ist hinsichtlich der Lernreihenfolge, der Gewichtung der Schriftmedien und der Erwerbszeitpunkte</w:t>
            </w:r>
            <w:r>
              <w:rPr>
                <w:lang w:val="de-DE" w:eastAsia="de-CH"/>
              </w:rPr>
              <w:t>.“</w:t>
            </w:r>
            <w:r>
              <w:rPr>
                <w:lang w:val="de-DE" w:eastAsia="de-CH"/>
              </w:rPr>
              <w:t xml:space="preserve"> </w:t>
            </w:r>
            <w:r>
              <w:rPr>
                <w:lang w:val="de-DE" w:eastAsia="de-CH"/>
              </w:rPr>
              <w:br/>
            </w:r>
            <w:r>
              <w:rPr>
                <w:lang w:val="de-DE" w:eastAsia="de-CH"/>
              </w:rPr>
              <w:t>(Winter 2022, S. 13)</w:t>
            </w:r>
          </w:p>
        </w:tc>
        <w:tc>
          <w:tcPr>
            <w:tcW w:w="4581" w:type="dxa"/>
          </w:tcPr>
          <w:p w14:paraId="132BC2C5" w14:textId="15316F46" w:rsidR="00B40C0D" w:rsidRDefault="00B40C0D" w:rsidP="00B40C0D">
            <w:pPr>
              <w:rPr>
                <w:lang w:val="de-DE" w:eastAsia="de-CH"/>
              </w:rPr>
            </w:pPr>
            <w:r w:rsidRPr="002F7596">
              <w:rPr>
                <w:noProof/>
                <w:lang w:eastAsia="de-CH"/>
              </w:rPr>
              <w:drawing>
                <wp:inline distT="0" distB="0" distL="0" distR="0" wp14:anchorId="3833E82A" wp14:editId="17423097">
                  <wp:extent cx="3472543" cy="2059306"/>
                  <wp:effectExtent l="0" t="0" r="0" b="0"/>
                  <wp:docPr id="6" name="Grafik 3">
                    <a:extLst xmlns:a="http://schemas.openxmlformats.org/drawingml/2006/main">
                      <a:ext uri="{FF2B5EF4-FFF2-40B4-BE49-F238E27FC236}">
                        <a16:creationId xmlns:a16="http://schemas.microsoft.com/office/drawing/2014/main" id="{BE5DF18D-5B6B-CA49-B177-54E9BCE2AB94}"/>
                      </a:ext>
                    </a:extLst>
                  </wp:docPr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" name="Grafik 3">
                            <a:extLst>
                              <a:ext uri="{FF2B5EF4-FFF2-40B4-BE49-F238E27FC236}">
                                <a16:creationId xmlns:a16="http://schemas.microsoft.com/office/drawing/2014/main" id="{BE5DF18D-5B6B-CA49-B177-54E9BCE2AB94}"/>
                              </a:ext>
                            </a:extLst>
                          </pic:cNvPr>
                          <pic:cNvPicPr/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488282" cy="206863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6844E2C9" w14:textId="2184E274" w:rsidR="0025430B" w:rsidRDefault="0025430B" w:rsidP="0047591D">
      <w:pPr>
        <w:pStyle w:val="berschrift2"/>
        <w:numPr>
          <w:ilvl w:val="0"/>
          <w:numId w:val="0"/>
        </w:numPr>
        <w:spacing w:before="0"/>
        <w:rPr>
          <w:lang w:val="de-DE"/>
        </w:rPr>
      </w:pPr>
      <w:bookmarkStart w:id="4" w:name="_Toc116484342"/>
      <w:r>
        <w:rPr>
          <w:lang w:val="de-DE"/>
        </w:rPr>
        <w:t>Gründe für einen dualen Schriftzugang</w:t>
      </w:r>
      <w:bookmarkEnd w:id="4"/>
    </w:p>
    <w:p w14:paraId="571FD4B6" w14:textId="1CC42E1F" w:rsidR="001B29E1" w:rsidRDefault="001B29E1">
      <w:pPr>
        <w:pStyle w:val="Listenabsatz"/>
        <w:numPr>
          <w:ilvl w:val="0"/>
          <w:numId w:val="8"/>
        </w:numPr>
        <w:rPr>
          <w:lang w:val="de-DE"/>
        </w:rPr>
      </w:pPr>
      <w:r>
        <w:rPr>
          <w:lang w:val="de-DE"/>
        </w:rPr>
        <w:t>Augenärztliche Prognose</w:t>
      </w:r>
    </w:p>
    <w:p w14:paraId="1D7B6145" w14:textId="4A80A208" w:rsidR="001B29E1" w:rsidRDefault="001B29E1">
      <w:pPr>
        <w:pStyle w:val="Listenabsatz"/>
        <w:numPr>
          <w:ilvl w:val="0"/>
          <w:numId w:val="8"/>
        </w:numPr>
        <w:rPr>
          <w:lang w:val="de-DE"/>
        </w:rPr>
      </w:pPr>
      <w:r>
        <w:rPr>
          <w:lang w:val="de-DE"/>
        </w:rPr>
        <w:t>Schwierigkeiten in der Leseausdauer</w:t>
      </w:r>
      <w:r w:rsidR="00824626" w:rsidRPr="00824626">
        <w:rPr>
          <w:rFonts w:eastAsia="Cambria" w:cs="Times New Roman"/>
          <w:noProof/>
          <w:color w:val="auto"/>
          <w:szCs w:val="24"/>
          <w:lang w:eastAsia="en-US"/>
        </w:rPr>
        <w:t xml:space="preserve"> </w:t>
      </w:r>
    </w:p>
    <w:p w14:paraId="35726D98" w14:textId="4793980C" w:rsidR="001B29E1" w:rsidRDefault="001B29E1">
      <w:pPr>
        <w:pStyle w:val="Listenabsatz"/>
        <w:numPr>
          <w:ilvl w:val="0"/>
          <w:numId w:val="8"/>
        </w:numPr>
        <w:rPr>
          <w:lang w:val="de-DE"/>
        </w:rPr>
      </w:pPr>
      <w:r>
        <w:rPr>
          <w:lang w:val="de-DE"/>
        </w:rPr>
        <w:t>Schwierigkeiten in der Lesegeschwindigkeit</w:t>
      </w:r>
    </w:p>
    <w:p w14:paraId="043CF02F" w14:textId="5FB3B4AF" w:rsidR="001B29E1" w:rsidRDefault="001B29E1">
      <w:pPr>
        <w:pStyle w:val="Listenabsatz"/>
        <w:numPr>
          <w:ilvl w:val="0"/>
          <w:numId w:val="8"/>
        </w:numPr>
        <w:rPr>
          <w:lang w:val="de-DE"/>
        </w:rPr>
      </w:pPr>
      <w:r>
        <w:rPr>
          <w:lang w:val="de-DE"/>
        </w:rPr>
        <w:t>Erweiterung der schulischen und beruflichen Möglichkeiten</w:t>
      </w:r>
    </w:p>
    <w:p w14:paraId="4960FA11" w14:textId="7F61C97F" w:rsidR="00F802D4" w:rsidRDefault="00F802D4" w:rsidP="00084737">
      <w:pPr>
        <w:pStyle w:val="berschrift2"/>
        <w:numPr>
          <w:ilvl w:val="0"/>
          <w:numId w:val="0"/>
        </w:numPr>
        <w:spacing w:before="120"/>
        <w:rPr>
          <w:lang w:val="de-DE"/>
        </w:rPr>
      </w:pPr>
      <w:bookmarkStart w:id="5" w:name="_Toc116484344"/>
      <w:r>
        <w:rPr>
          <w:lang w:val="de-DE"/>
        </w:rPr>
        <w:t>Formen dualer Schriftnutzung</w:t>
      </w:r>
      <w:bookmarkEnd w:id="5"/>
    </w:p>
    <w:p w14:paraId="729263C4" w14:textId="13E31B2A" w:rsidR="001B29E1" w:rsidRDefault="001B29E1" w:rsidP="00B40C0D">
      <w:pPr>
        <w:jc w:val="center"/>
        <w:rPr>
          <w:lang w:val="de-DE" w:eastAsia="de-CH"/>
        </w:rPr>
      </w:pPr>
      <w:r w:rsidRPr="00F214DF">
        <w:rPr>
          <w:noProof/>
          <w:color w:val="000000" w:themeColor="text1"/>
          <w:lang w:val="en-CA"/>
        </w:rPr>
        <w:drawing>
          <wp:inline distT="0" distB="0" distL="0" distR="0" wp14:anchorId="74A9724B" wp14:editId="5BA0FDE4">
            <wp:extent cx="5984886" cy="2656114"/>
            <wp:effectExtent l="0" t="0" r="0" b="0"/>
            <wp:docPr id="23" name="Grafik 23" descr="Das Modell unterscheidet zwei Wege dualer Schriftnutzung. Einen parallelen und einen nicht-parallelen Verlauf. 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3" name="Modell dualer Schriftspracherwerb.png"/>
                    <pic:cNvPicPr/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31096" cy="2676622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9A2D584" w14:textId="2EA4059B" w:rsidR="005311D3" w:rsidRDefault="005311D3" w:rsidP="00084737">
      <w:pPr>
        <w:pStyle w:val="berschrift2"/>
        <w:numPr>
          <w:ilvl w:val="0"/>
          <w:numId w:val="0"/>
        </w:numPr>
        <w:spacing w:before="120"/>
        <w:rPr>
          <w:lang w:val="de-DE"/>
        </w:rPr>
      </w:pPr>
      <w:bookmarkStart w:id="6" w:name="_Toc116484345"/>
      <w:r>
        <w:rPr>
          <w:lang w:val="de-DE"/>
        </w:rPr>
        <w:t>Schriftsprachliche Kompetenzen</w:t>
      </w:r>
    </w:p>
    <w:p w14:paraId="4156A7BD" w14:textId="5A0A2927" w:rsidR="005311D3" w:rsidRPr="005311D3" w:rsidRDefault="005311D3" w:rsidP="005311D3">
      <w:pPr>
        <w:rPr>
          <w:lang w:val="de-DE" w:eastAsia="de-CH"/>
        </w:rPr>
      </w:pPr>
      <w:r>
        <w:rPr>
          <w:lang w:val="de-DE" w:eastAsia="de-CH"/>
        </w:rPr>
        <w:t xml:space="preserve">In der Studie Zukunft der Brailleschrift erreichten die dual Schriftnutzenden </w:t>
      </w:r>
      <w:r w:rsidR="00084737">
        <w:rPr>
          <w:lang w:val="de-DE" w:eastAsia="de-CH"/>
        </w:rPr>
        <w:t xml:space="preserve">in der </w:t>
      </w:r>
      <w:r w:rsidR="00084737" w:rsidRPr="00084737">
        <w:rPr>
          <w:b/>
          <w:bCs/>
          <w:lang w:val="de-DE" w:eastAsia="de-CH"/>
        </w:rPr>
        <w:t>Brailleschrift im</w:t>
      </w:r>
      <w:r w:rsidRPr="00084737">
        <w:rPr>
          <w:b/>
          <w:bCs/>
          <w:lang w:val="de-DE" w:eastAsia="de-CH"/>
        </w:rPr>
        <w:t xml:space="preserve"> Schnitt</w:t>
      </w:r>
      <w:r>
        <w:rPr>
          <w:lang w:val="de-DE" w:eastAsia="de-CH"/>
        </w:rPr>
        <w:t xml:space="preserve"> </w:t>
      </w:r>
      <w:r w:rsidRPr="0047591D">
        <w:rPr>
          <w:b/>
          <w:bCs/>
          <w:lang w:val="de-DE" w:eastAsia="de-CH"/>
        </w:rPr>
        <w:t>20 richtige Wörter pro Minute</w:t>
      </w:r>
      <w:r>
        <w:rPr>
          <w:lang w:val="de-DE" w:eastAsia="de-CH"/>
        </w:rPr>
        <w:t xml:space="preserve"> </w:t>
      </w:r>
      <w:r w:rsidR="0047591D" w:rsidRPr="0047591D">
        <w:rPr>
          <w:lang w:val="de-DE" w:eastAsia="de-CH"/>
        </w:rPr>
        <w:t>(</w:t>
      </w:r>
      <w:proofErr w:type="spellStart"/>
      <w:r w:rsidR="0047591D" w:rsidRPr="0047591D">
        <w:rPr>
          <w:lang w:val="de-DE" w:eastAsia="de-CH"/>
        </w:rPr>
        <w:t>WpM</w:t>
      </w:r>
      <w:proofErr w:type="spellEnd"/>
      <w:r w:rsidR="0047591D" w:rsidRPr="0047591D">
        <w:rPr>
          <w:lang w:val="de-DE" w:eastAsia="de-CH"/>
        </w:rPr>
        <w:t xml:space="preserve">) </w:t>
      </w:r>
      <w:r>
        <w:rPr>
          <w:lang w:val="de-DE" w:eastAsia="de-CH"/>
        </w:rPr>
        <w:t xml:space="preserve">und in der </w:t>
      </w:r>
      <w:r w:rsidRPr="0047591D">
        <w:rPr>
          <w:b/>
          <w:bCs/>
          <w:lang w:val="de-DE" w:eastAsia="de-CH"/>
        </w:rPr>
        <w:t>Schwarzschrift 45 richtige Wörter pro Minute</w:t>
      </w:r>
      <w:r>
        <w:rPr>
          <w:lang w:val="de-DE" w:eastAsia="de-CH"/>
        </w:rPr>
        <w:t>. Der Erwerbszeitpunkt, d</w:t>
      </w:r>
      <w:r w:rsidR="0047591D">
        <w:rPr>
          <w:lang w:val="de-DE" w:eastAsia="de-CH"/>
        </w:rPr>
        <w:t xml:space="preserve">er Lernweg und die Nutzungsdauer haben einen starken Einfluss auf das Kompetenzniveau. Eine lineare multiple Regressionsanalyse bestätigt, dass je früher die Brailleschrift gelernt wird, desto besser </w:t>
      </w:r>
      <w:r w:rsidR="0047591D" w:rsidRPr="0047591D">
        <w:rPr>
          <w:lang w:eastAsia="de-CH"/>
        </w:rPr>
        <w:t>entwickelt sich die Leseflüssigkeit</w:t>
      </w:r>
      <w:r w:rsidR="0047591D">
        <w:rPr>
          <w:lang w:eastAsia="de-CH"/>
        </w:rPr>
        <w:t xml:space="preserve">. </w:t>
      </w:r>
      <w:r w:rsidR="0047591D">
        <w:rPr>
          <w:lang w:val="de-DE" w:eastAsia="de-CH"/>
        </w:rPr>
        <w:t xml:space="preserve">Insgesamt bestätigt sich, dass viele dual Schriftnutzende im Bereich der Leseflüssigkeit einen erhöhten Unterstützungsbedarf aufweisen. </w:t>
      </w:r>
    </w:p>
    <w:p w14:paraId="2FDA43A4" w14:textId="7C904AC8" w:rsidR="005311D3" w:rsidRDefault="005311D3" w:rsidP="0047591D">
      <w:pPr>
        <w:pStyle w:val="berschrift2"/>
        <w:numPr>
          <w:ilvl w:val="0"/>
          <w:numId w:val="0"/>
        </w:numPr>
        <w:rPr>
          <w:lang w:val="de-DE"/>
        </w:rPr>
      </w:pPr>
      <w:r>
        <w:rPr>
          <w:lang w:val="de-DE"/>
        </w:rPr>
        <w:lastRenderedPageBreak/>
        <w:t>Fallstudie Ismael</w:t>
      </w:r>
    </w:p>
    <w:tbl>
      <w:tblPr>
        <w:tblStyle w:val="Tabellen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0460"/>
      </w:tblGrid>
      <w:tr w:rsidR="0047591D" w14:paraId="1A091105" w14:textId="77777777" w:rsidTr="00E4291C">
        <w:trPr>
          <w:trHeight w:val="2781"/>
        </w:trPr>
        <w:tc>
          <w:tcPr>
            <w:tcW w:w="10450" w:type="dxa"/>
          </w:tcPr>
          <w:p w14:paraId="3EF9B103" w14:textId="4691DF47" w:rsidR="0047591D" w:rsidRPr="0047591D" w:rsidRDefault="00E4291C" w:rsidP="0047591D">
            <w:pPr>
              <w:tabs>
                <w:tab w:val="clear" w:pos="340"/>
                <w:tab w:val="clear" w:pos="680"/>
                <w:tab w:val="left" w:pos="567"/>
                <w:tab w:val="left" w:pos="2410"/>
              </w:tabs>
              <w:spacing w:after="0"/>
              <w:rPr>
                <w:lang w:val="de-DE" w:eastAsia="de-CH"/>
              </w:rPr>
            </w:pPr>
            <w:r w:rsidRPr="0047591D">
              <w:rPr>
                <w:lang w:eastAsia="de-CH"/>
              </w:rPr>
              <w:drawing>
                <wp:anchor distT="0" distB="0" distL="114300" distR="114300" simplePos="0" relativeHeight="251673600" behindDoc="0" locked="0" layoutInCell="1" allowOverlap="1" wp14:anchorId="3252F597" wp14:editId="19C4C375">
                  <wp:simplePos x="0" y="0"/>
                  <wp:positionH relativeFrom="column">
                    <wp:posOffset>5259070</wp:posOffset>
                  </wp:positionH>
                  <wp:positionV relativeFrom="paragraph">
                    <wp:posOffset>-5261</wp:posOffset>
                  </wp:positionV>
                  <wp:extent cx="1382395" cy="1752600"/>
                  <wp:effectExtent l="0" t="0" r="1905" b="0"/>
                  <wp:wrapNone/>
                  <wp:docPr id="13" name="Grafik 12" descr="Ein Bild, das Person, darstellend enthält.&#10;&#10;Automatisch generierte Beschreibung">
                    <a:extLst xmlns:a="http://schemas.openxmlformats.org/drawingml/2006/main">
                      <a:ext uri="{FF2B5EF4-FFF2-40B4-BE49-F238E27FC236}">
                        <a16:creationId xmlns:a16="http://schemas.microsoft.com/office/drawing/2014/main" id="{1664BB7E-AADC-FC45-EDF7-18EAE9D320C1}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" name="Grafik 12" descr="Ein Bild, das Person, darstellend enthält.&#10;&#10;Automatisch generierte Beschreibung">
                            <a:extLst>
                              <a:ext uri="{FF2B5EF4-FFF2-40B4-BE49-F238E27FC236}">
                                <a16:creationId xmlns:a16="http://schemas.microsoft.com/office/drawing/2014/main" id="{1664BB7E-AADC-FC45-EDF7-18EAE9D320C1}"/>
                              </a:ext>
                            </a:extLst>
                          </pic:cNvPr>
                          <pic:cNvPicPr>
                            <a:picLocks noChangeAspect="1"/>
                          </pic:cNvPicPr>
                        </pic:nvPicPr>
                        <pic:blipFill>
                          <a:blip r:embed="rId1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82395" cy="17526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="0047591D" w:rsidRPr="0047591D">
              <w:rPr>
                <w:lang w:val="de-DE" w:eastAsia="de-CH"/>
              </w:rPr>
              <w:t xml:space="preserve">Alter: </w:t>
            </w:r>
            <w:r w:rsidR="0047591D" w:rsidRPr="0047591D">
              <w:rPr>
                <w:lang w:val="de-DE" w:eastAsia="de-CH"/>
              </w:rPr>
              <w:tab/>
            </w:r>
            <w:r w:rsidR="0047591D" w:rsidRPr="0047591D">
              <w:rPr>
                <w:lang w:val="de-DE" w:eastAsia="de-CH"/>
              </w:rPr>
              <w:tab/>
            </w:r>
            <w:r w:rsidR="0047591D" w:rsidRPr="0047591D">
              <w:rPr>
                <w:lang w:val="de-DE" w:eastAsia="de-CH"/>
              </w:rPr>
              <w:tab/>
              <w:t>6 Jahre</w:t>
            </w:r>
          </w:p>
          <w:p w14:paraId="0C089057" w14:textId="723C293F" w:rsidR="0047591D" w:rsidRPr="0047591D" w:rsidRDefault="0047591D" w:rsidP="0047591D">
            <w:pPr>
              <w:tabs>
                <w:tab w:val="clear" w:pos="680"/>
                <w:tab w:val="left" w:pos="2410"/>
              </w:tabs>
              <w:spacing w:after="0"/>
              <w:rPr>
                <w:lang w:val="de-DE" w:eastAsia="de-CH"/>
              </w:rPr>
            </w:pPr>
            <w:r w:rsidRPr="0047591D">
              <w:rPr>
                <w:lang w:val="de-DE" w:eastAsia="de-CH"/>
              </w:rPr>
              <w:t xml:space="preserve">Klasse: </w:t>
            </w:r>
            <w:r w:rsidRPr="0047591D">
              <w:rPr>
                <w:lang w:val="de-DE" w:eastAsia="de-CH"/>
              </w:rPr>
              <w:tab/>
            </w:r>
            <w:r w:rsidRPr="0047591D">
              <w:rPr>
                <w:lang w:val="de-DE" w:eastAsia="de-CH"/>
              </w:rPr>
              <w:tab/>
              <w:t xml:space="preserve">1-2 </w:t>
            </w:r>
          </w:p>
          <w:p w14:paraId="3F9621B0" w14:textId="59850A26" w:rsidR="0047591D" w:rsidRPr="0047591D" w:rsidRDefault="0047591D" w:rsidP="0047591D">
            <w:pPr>
              <w:tabs>
                <w:tab w:val="clear" w:pos="680"/>
                <w:tab w:val="left" w:pos="2410"/>
              </w:tabs>
              <w:spacing w:after="0"/>
              <w:rPr>
                <w:lang w:val="de-DE" w:eastAsia="de-CH"/>
              </w:rPr>
            </w:pPr>
            <w:r w:rsidRPr="0047591D">
              <w:rPr>
                <w:lang w:val="de-DE" w:eastAsia="de-CH"/>
              </w:rPr>
              <w:t>Schulsetting:</w:t>
            </w:r>
            <w:r w:rsidRPr="0047591D">
              <w:rPr>
                <w:lang w:val="de-DE" w:eastAsia="de-CH"/>
              </w:rPr>
              <w:tab/>
            </w:r>
            <w:r w:rsidRPr="0047591D">
              <w:rPr>
                <w:lang w:val="de-DE" w:eastAsia="de-CH"/>
              </w:rPr>
              <w:tab/>
              <w:t>Integration</w:t>
            </w:r>
          </w:p>
          <w:p w14:paraId="7D972CBC" w14:textId="77777777" w:rsidR="0047591D" w:rsidRPr="0047591D" w:rsidRDefault="0047591D" w:rsidP="0047591D">
            <w:pPr>
              <w:tabs>
                <w:tab w:val="clear" w:pos="680"/>
                <w:tab w:val="left" w:pos="2410"/>
              </w:tabs>
              <w:spacing w:after="0"/>
              <w:rPr>
                <w:lang w:val="de-DE" w:eastAsia="de-CH"/>
              </w:rPr>
            </w:pPr>
            <w:r w:rsidRPr="0047591D">
              <w:rPr>
                <w:lang w:val="de-DE" w:eastAsia="de-CH"/>
              </w:rPr>
              <w:t xml:space="preserve">Diagnose: </w:t>
            </w:r>
            <w:r w:rsidRPr="0047591D">
              <w:rPr>
                <w:lang w:val="de-DE" w:eastAsia="de-CH"/>
              </w:rPr>
              <w:tab/>
            </w:r>
            <w:r w:rsidRPr="0047591D">
              <w:rPr>
                <w:lang w:val="de-DE" w:eastAsia="de-CH"/>
              </w:rPr>
              <w:tab/>
              <w:t>Glaukom</w:t>
            </w:r>
          </w:p>
          <w:p w14:paraId="2B9C134C" w14:textId="3146DE25" w:rsidR="0047591D" w:rsidRPr="0047591D" w:rsidRDefault="0047591D" w:rsidP="0047591D">
            <w:pPr>
              <w:tabs>
                <w:tab w:val="clear" w:pos="680"/>
                <w:tab w:val="left" w:pos="2410"/>
              </w:tabs>
              <w:spacing w:after="0"/>
              <w:rPr>
                <w:lang w:val="de-DE" w:eastAsia="de-CH"/>
              </w:rPr>
            </w:pPr>
            <w:r w:rsidRPr="0047591D">
              <w:rPr>
                <w:lang w:val="de-DE" w:eastAsia="de-CH"/>
              </w:rPr>
              <w:t xml:space="preserve">Visus: </w:t>
            </w:r>
            <w:r w:rsidRPr="0047591D">
              <w:rPr>
                <w:lang w:val="de-DE" w:eastAsia="de-CH"/>
              </w:rPr>
              <w:tab/>
            </w:r>
            <w:r w:rsidRPr="0047591D">
              <w:rPr>
                <w:lang w:val="de-DE" w:eastAsia="de-CH"/>
              </w:rPr>
              <w:tab/>
              <w:t>0,04 (</w:t>
            </w:r>
            <w:proofErr w:type="spellStart"/>
            <w:r w:rsidRPr="0047591D">
              <w:rPr>
                <w:lang w:val="de-DE" w:eastAsia="de-CH"/>
              </w:rPr>
              <w:t>V.c.c</w:t>
            </w:r>
            <w:proofErr w:type="spellEnd"/>
            <w:r w:rsidRPr="0047591D">
              <w:rPr>
                <w:lang w:val="de-DE" w:eastAsia="de-CH"/>
              </w:rPr>
              <w:t>.)</w:t>
            </w:r>
          </w:p>
          <w:p w14:paraId="1D9D0CC6" w14:textId="45EFB78D" w:rsidR="0047591D" w:rsidRPr="0047591D" w:rsidRDefault="0047591D" w:rsidP="0047591D">
            <w:pPr>
              <w:tabs>
                <w:tab w:val="clear" w:pos="680"/>
                <w:tab w:val="left" w:pos="2410"/>
              </w:tabs>
              <w:spacing w:after="0"/>
              <w:rPr>
                <w:lang w:val="de-DE" w:eastAsia="de-CH"/>
              </w:rPr>
            </w:pPr>
            <w:r w:rsidRPr="0047591D">
              <w:rPr>
                <w:lang w:val="de-DE" w:eastAsia="de-CH"/>
              </w:rPr>
              <w:t>Wahrnehmungs-</w:t>
            </w:r>
            <w:r w:rsidRPr="0047591D">
              <w:rPr>
                <w:lang w:val="de-DE" w:eastAsia="de-CH"/>
              </w:rPr>
              <w:br/>
            </w:r>
            <w:proofErr w:type="spellStart"/>
            <w:r w:rsidRPr="0047591D">
              <w:rPr>
                <w:lang w:val="de-DE" w:eastAsia="de-CH"/>
              </w:rPr>
              <w:t>präferenz</w:t>
            </w:r>
            <w:proofErr w:type="spellEnd"/>
            <w:r w:rsidRPr="0047591D">
              <w:rPr>
                <w:lang w:val="de-DE" w:eastAsia="de-CH"/>
              </w:rPr>
              <w:t xml:space="preserve">: </w:t>
            </w:r>
            <w:r w:rsidRPr="0047591D">
              <w:rPr>
                <w:lang w:val="de-DE" w:eastAsia="de-CH"/>
              </w:rPr>
              <w:tab/>
            </w:r>
            <w:r w:rsidRPr="0047591D">
              <w:rPr>
                <w:lang w:val="de-DE" w:eastAsia="de-CH"/>
              </w:rPr>
              <w:tab/>
              <w:t>Visuell</w:t>
            </w:r>
          </w:p>
          <w:p w14:paraId="2CFFCA51" w14:textId="77777777" w:rsidR="0047591D" w:rsidRPr="0047591D" w:rsidRDefault="0047591D" w:rsidP="0047591D">
            <w:pPr>
              <w:tabs>
                <w:tab w:val="clear" w:pos="680"/>
                <w:tab w:val="left" w:pos="2410"/>
              </w:tabs>
              <w:spacing w:after="0"/>
              <w:rPr>
                <w:lang w:val="de-DE" w:eastAsia="de-CH"/>
              </w:rPr>
            </w:pPr>
            <w:r w:rsidRPr="0047591D">
              <w:rPr>
                <w:lang w:val="de-DE" w:eastAsia="de-CH"/>
              </w:rPr>
              <w:t xml:space="preserve">Lesezeiten: </w:t>
            </w:r>
            <w:r w:rsidRPr="0047591D">
              <w:rPr>
                <w:lang w:val="de-DE" w:eastAsia="de-CH"/>
              </w:rPr>
              <w:tab/>
            </w:r>
            <w:r w:rsidRPr="0047591D">
              <w:rPr>
                <w:lang w:val="de-DE" w:eastAsia="de-CH"/>
              </w:rPr>
              <w:tab/>
              <w:t xml:space="preserve">28min SWS </w:t>
            </w:r>
            <w:r w:rsidRPr="0047591D">
              <w:rPr>
                <w:lang w:val="de-DE" w:eastAsia="de-CH"/>
              </w:rPr>
              <w:br/>
            </w:r>
            <w:r w:rsidRPr="0047591D">
              <w:rPr>
                <w:lang w:val="de-DE" w:eastAsia="de-CH"/>
              </w:rPr>
              <w:tab/>
            </w:r>
            <w:r w:rsidRPr="0047591D">
              <w:rPr>
                <w:lang w:val="de-DE" w:eastAsia="de-CH"/>
              </w:rPr>
              <w:tab/>
            </w:r>
            <w:r w:rsidRPr="0047591D">
              <w:rPr>
                <w:lang w:val="de-DE" w:eastAsia="de-CH"/>
              </w:rPr>
              <w:tab/>
              <w:t xml:space="preserve">26min BRL </w:t>
            </w:r>
          </w:p>
          <w:p w14:paraId="4E57D166" w14:textId="373AC415" w:rsidR="0047591D" w:rsidRDefault="0047591D" w:rsidP="0047591D">
            <w:pPr>
              <w:tabs>
                <w:tab w:val="clear" w:pos="680"/>
                <w:tab w:val="left" w:pos="2410"/>
              </w:tabs>
              <w:spacing w:after="0"/>
              <w:rPr>
                <w:lang w:val="de-DE" w:eastAsia="de-CH"/>
              </w:rPr>
            </w:pPr>
            <w:r w:rsidRPr="0047591D">
              <w:rPr>
                <w:lang w:val="de-DE" w:eastAsia="de-CH"/>
              </w:rPr>
              <w:t xml:space="preserve">Päd. Team: </w:t>
            </w:r>
            <w:r w:rsidRPr="0047591D">
              <w:rPr>
                <w:lang w:val="de-DE" w:eastAsia="de-CH"/>
              </w:rPr>
              <w:tab/>
            </w:r>
            <w:r w:rsidRPr="0047591D">
              <w:rPr>
                <w:lang w:val="de-DE" w:eastAsia="de-CH"/>
              </w:rPr>
              <w:tab/>
              <w:t xml:space="preserve">1 Lehrperson + </w:t>
            </w:r>
            <w:r w:rsidRPr="0047591D">
              <w:rPr>
                <w:lang w:val="de-DE" w:eastAsia="de-CH"/>
              </w:rPr>
              <w:tab/>
            </w:r>
            <w:r w:rsidRPr="0047591D">
              <w:rPr>
                <w:lang w:val="de-DE" w:eastAsia="de-CH"/>
              </w:rPr>
              <w:tab/>
            </w:r>
            <w:r w:rsidRPr="0047591D">
              <w:rPr>
                <w:lang w:val="de-DE" w:eastAsia="de-CH"/>
              </w:rPr>
              <w:tab/>
              <w:t>Schulassistenz</w:t>
            </w:r>
          </w:p>
        </w:tc>
      </w:tr>
      <w:tr w:rsidR="0047591D" w14:paraId="73FD261D" w14:textId="77777777" w:rsidTr="00E4291C">
        <w:tc>
          <w:tcPr>
            <w:tcW w:w="10450" w:type="dxa"/>
          </w:tcPr>
          <w:p w14:paraId="42A94D09" w14:textId="3E00F725" w:rsidR="0047591D" w:rsidRDefault="00E4291C" w:rsidP="00E4291C">
            <w:pPr>
              <w:spacing w:before="60" w:after="0"/>
              <w:jc w:val="center"/>
              <w:rPr>
                <w:lang w:val="de-DE" w:eastAsia="de-CH"/>
              </w:rPr>
            </w:pPr>
            <w:r>
              <w:rPr>
                <w:noProof/>
                <w:lang w:val="de-DE" w:eastAsia="de-CH"/>
              </w:rPr>
              <w:drawing>
                <wp:inline distT="0" distB="0" distL="0" distR="0" wp14:anchorId="461618B6" wp14:editId="2C107887">
                  <wp:extent cx="6642100" cy="2338070"/>
                  <wp:effectExtent l="0" t="0" r="0" b="0"/>
                  <wp:docPr id="2119415477" name="Grafik 1" descr="Ein Bild, das Reihe, Diagramm, Text, Schrift enthält.&#10;&#10;Automatisch generierte Beschreibun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19415477" name="Grafik 1" descr="Ein Bild, das Reihe, Diagramm, Text, Schrift enthält.&#10;&#10;Automatisch generierte Beschreibung"/>
                          <pic:cNvPicPr/>
                        </pic:nvPicPr>
                        <pic:blipFill>
                          <a:blip r:embed="rId1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6642100" cy="233807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7524D8D7" w14:textId="5E36A246" w:rsidR="005311D3" w:rsidRDefault="00E4291C" w:rsidP="0047591D">
      <w:pPr>
        <w:pStyle w:val="berschrift2"/>
        <w:numPr>
          <w:ilvl w:val="0"/>
          <w:numId w:val="0"/>
        </w:numPr>
        <w:rPr>
          <w:lang w:val="de-DE"/>
        </w:rPr>
      </w:pPr>
      <w:r w:rsidRPr="00E4291C">
        <w:drawing>
          <wp:anchor distT="0" distB="0" distL="114300" distR="114300" simplePos="0" relativeHeight="251674624" behindDoc="0" locked="0" layoutInCell="1" allowOverlap="1" wp14:anchorId="57ACF73E" wp14:editId="27B8FA27">
            <wp:simplePos x="0" y="0"/>
            <wp:positionH relativeFrom="column">
              <wp:posOffset>5449026</wp:posOffset>
            </wp:positionH>
            <wp:positionV relativeFrom="paragraph">
              <wp:posOffset>384175</wp:posOffset>
            </wp:positionV>
            <wp:extent cx="1156335" cy="2002790"/>
            <wp:effectExtent l="0" t="0" r="0" b="3810"/>
            <wp:wrapNone/>
            <wp:docPr id="1908263505" name="Grafik 1908263505">
              <a:extLst xmlns:a="http://schemas.openxmlformats.org/drawingml/2006/main">
                <a:ext uri="{FF2B5EF4-FFF2-40B4-BE49-F238E27FC236}">
                  <a16:creationId xmlns:a16="http://schemas.microsoft.com/office/drawing/2014/main" id="{6D228391-1020-E9CC-63F8-30A88F03A9F8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Grafik 2">
                      <a:extLst>
                        <a:ext uri="{FF2B5EF4-FFF2-40B4-BE49-F238E27FC236}">
                          <a16:creationId xmlns:a16="http://schemas.microsoft.com/office/drawing/2014/main" id="{6D228391-1020-E9CC-63F8-30A88F03A9F8}"/>
                        </a:ext>
                      </a:extLst>
                    </pic:cNvPr>
                    <pic:cNvPicPr/>
                  </pic:nvPicPr>
                  <pic:blipFill rotWithShape="1">
                    <a:blip r:embed="rId2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21807" t="2853"/>
                    <a:stretch/>
                  </pic:blipFill>
                  <pic:spPr>
                    <a:xfrm>
                      <a:off x="0" y="0"/>
                      <a:ext cx="1156335" cy="200279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5311D3">
        <w:rPr>
          <w:lang w:val="de-DE"/>
        </w:rPr>
        <w:t xml:space="preserve">Fallstudie </w:t>
      </w:r>
      <w:proofErr w:type="spellStart"/>
      <w:r w:rsidR="005311D3">
        <w:rPr>
          <w:lang w:val="de-DE"/>
        </w:rPr>
        <w:t>Shehan</w:t>
      </w:r>
      <w:proofErr w:type="spellEnd"/>
    </w:p>
    <w:tbl>
      <w:tblPr>
        <w:tblStyle w:val="Tabellen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0460"/>
      </w:tblGrid>
      <w:tr w:rsidR="0047591D" w14:paraId="1133D4B4" w14:textId="77777777" w:rsidTr="00824626">
        <w:tc>
          <w:tcPr>
            <w:tcW w:w="10460" w:type="dxa"/>
          </w:tcPr>
          <w:p w14:paraId="590C3696" w14:textId="35BF3B16" w:rsidR="00E4291C" w:rsidRPr="00E4291C" w:rsidRDefault="00E4291C" w:rsidP="00E4291C">
            <w:pPr>
              <w:tabs>
                <w:tab w:val="clear" w:pos="680"/>
                <w:tab w:val="left" w:pos="2268"/>
              </w:tabs>
              <w:spacing w:after="0"/>
              <w:rPr>
                <w:lang w:val="de-DE" w:eastAsia="de-CH"/>
              </w:rPr>
            </w:pPr>
            <w:r w:rsidRPr="00E4291C">
              <w:rPr>
                <w:lang w:val="de-DE" w:eastAsia="de-CH"/>
              </w:rPr>
              <w:t xml:space="preserve">Alter: </w:t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  <w:t>14 Jahre</w:t>
            </w:r>
          </w:p>
          <w:p w14:paraId="44970DE8" w14:textId="77777777" w:rsidR="00E4291C" w:rsidRPr="00E4291C" w:rsidRDefault="00E4291C" w:rsidP="00E4291C">
            <w:pPr>
              <w:tabs>
                <w:tab w:val="clear" w:pos="680"/>
                <w:tab w:val="left" w:pos="2268"/>
              </w:tabs>
              <w:spacing w:after="0"/>
              <w:rPr>
                <w:lang w:val="de-DE" w:eastAsia="de-CH"/>
              </w:rPr>
            </w:pPr>
            <w:r w:rsidRPr="00E4291C">
              <w:rPr>
                <w:lang w:val="de-DE" w:eastAsia="de-CH"/>
              </w:rPr>
              <w:t xml:space="preserve">Klasse: </w:t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  <w:t xml:space="preserve">7-8 </w:t>
            </w:r>
          </w:p>
          <w:p w14:paraId="71FD48F5" w14:textId="77777777" w:rsidR="00E4291C" w:rsidRPr="00E4291C" w:rsidRDefault="00E4291C" w:rsidP="00E4291C">
            <w:pPr>
              <w:tabs>
                <w:tab w:val="clear" w:pos="680"/>
                <w:tab w:val="left" w:pos="2268"/>
              </w:tabs>
              <w:spacing w:after="0"/>
              <w:rPr>
                <w:lang w:val="de-DE" w:eastAsia="de-CH"/>
              </w:rPr>
            </w:pPr>
            <w:r w:rsidRPr="00E4291C">
              <w:rPr>
                <w:lang w:val="de-DE" w:eastAsia="de-CH"/>
              </w:rPr>
              <w:t>Schulsetting:</w:t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  <w:t>Blinden- u. Sehbehindertenschule</w:t>
            </w:r>
          </w:p>
          <w:p w14:paraId="1CE4CA61" w14:textId="7A296899" w:rsidR="00E4291C" w:rsidRPr="00E4291C" w:rsidRDefault="00E4291C" w:rsidP="00E4291C">
            <w:pPr>
              <w:tabs>
                <w:tab w:val="clear" w:pos="680"/>
                <w:tab w:val="left" w:pos="2268"/>
              </w:tabs>
              <w:spacing w:after="0"/>
              <w:rPr>
                <w:lang w:val="it-IT" w:eastAsia="de-CH"/>
              </w:rPr>
            </w:pPr>
            <w:proofErr w:type="spellStart"/>
            <w:r w:rsidRPr="00E4291C">
              <w:rPr>
                <w:lang w:val="it-IT" w:eastAsia="de-CH"/>
              </w:rPr>
              <w:t>Diagnose</w:t>
            </w:r>
            <w:proofErr w:type="spellEnd"/>
            <w:r w:rsidRPr="00E4291C">
              <w:rPr>
                <w:lang w:val="it-IT" w:eastAsia="de-CH"/>
              </w:rPr>
              <w:t xml:space="preserve">: </w:t>
            </w:r>
            <w:r w:rsidRPr="00E4291C">
              <w:rPr>
                <w:lang w:val="it-IT" w:eastAsia="de-CH"/>
              </w:rPr>
              <w:tab/>
            </w:r>
            <w:r w:rsidRPr="00E4291C">
              <w:rPr>
                <w:lang w:val="it-IT" w:eastAsia="de-CH"/>
              </w:rPr>
              <w:tab/>
            </w:r>
            <w:proofErr w:type="spellStart"/>
            <w:r w:rsidRPr="00E4291C">
              <w:rPr>
                <w:lang w:val="it-IT" w:eastAsia="de-CH"/>
              </w:rPr>
              <w:t>atypische</w:t>
            </w:r>
            <w:proofErr w:type="spellEnd"/>
            <w:r w:rsidRPr="00E4291C">
              <w:rPr>
                <w:lang w:val="it-IT" w:eastAsia="de-CH"/>
              </w:rPr>
              <w:t xml:space="preserve"> </w:t>
            </w:r>
            <w:proofErr w:type="spellStart"/>
            <w:r w:rsidRPr="00E4291C">
              <w:rPr>
                <w:lang w:val="it-IT" w:eastAsia="de-CH"/>
              </w:rPr>
              <w:t>Retinitis</w:t>
            </w:r>
            <w:proofErr w:type="spellEnd"/>
            <w:r w:rsidRPr="00E4291C">
              <w:rPr>
                <w:lang w:val="it-IT" w:eastAsia="de-CH"/>
              </w:rPr>
              <w:t xml:space="preserve"> Pigmentosa (RP) </w:t>
            </w:r>
          </w:p>
          <w:p w14:paraId="1034A9F5" w14:textId="77777777" w:rsidR="00E4291C" w:rsidRPr="00E4291C" w:rsidRDefault="00E4291C" w:rsidP="00E4291C">
            <w:pPr>
              <w:tabs>
                <w:tab w:val="clear" w:pos="680"/>
                <w:tab w:val="left" w:pos="2268"/>
              </w:tabs>
              <w:spacing w:after="0"/>
              <w:rPr>
                <w:lang w:val="de-DE" w:eastAsia="de-CH"/>
              </w:rPr>
            </w:pPr>
            <w:r w:rsidRPr="00E4291C">
              <w:rPr>
                <w:lang w:val="de-DE" w:eastAsia="de-CH"/>
              </w:rPr>
              <w:t xml:space="preserve">Visus: </w:t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  <w:t>0,06 (</w:t>
            </w:r>
            <w:proofErr w:type="spellStart"/>
            <w:r w:rsidRPr="00E4291C">
              <w:rPr>
                <w:lang w:val="de-DE" w:eastAsia="de-CH"/>
              </w:rPr>
              <w:t>V.c.c</w:t>
            </w:r>
            <w:proofErr w:type="spellEnd"/>
            <w:r w:rsidRPr="00E4291C">
              <w:rPr>
                <w:lang w:val="de-DE" w:eastAsia="de-CH"/>
              </w:rPr>
              <w:t>.)</w:t>
            </w:r>
          </w:p>
          <w:p w14:paraId="4F68D0C1" w14:textId="77777777" w:rsidR="00E4291C" w:rsidRPr="00E4291C" w:rsidRDefault="00E4291C" w:rsidP="00E4291C">
            <w:pPr>
              <w:tabs>
                <w:tab w:val="clear" w:pos="680"/>
                <w:tab w:val="left" w:pos="2268"/>
              </w:tabs>
              <w:spacing w:after="0"/>
              <w:rPr>
                <w:lang w:val="de-DE" w:eastAsia="de-CH"/>
              </w:rPr>
            </w:pPr>
            <w:r w:rsidRPr="00E4291C">
              <w:rPr>
                <w:lang w:val="de-DE" w:eastAsia="de-CH"/>
              </w:rPr>
              <w:t>Wahrnehmungs-</w:t>
            </w:r>
            <w:r w:rsidRPr="00E4291C">
              <w:rPr>
                <w:lang w:val="de-DE" w:eastAsia="de-CH"/>
              </w:rPr>
              <w:br/>
            </w:r>
            <w:proofErr w:type="spellStart"/>
            <w:r w:rsidRPr="00E4291C">
              <w:rPr>
                <w:lang w:val="de-DE" w:eastAsia="de-CH"/>
              </w:rPr>
              <w:t>präferenz</w:t>
            </w:r>
            <w:proofErr w:type="spellEnd"/>
            <w:r w:rsidRPr="00E4291C">
              <w:rPr>
                <w:lang w:val="de-DE" w:eastAsia="de-CH"/>
              </w:rPr>
              <w:t xml:space="preserve">: </w:t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  <w:t>Auditiv</w:t>
            </w:r>
          </w:p>
          <w:p w14:paraId="031D5129" w14:textId="77777777" w:rsidR="00E4291C" w:rsidRPr="00E4291C" w:rsidRDefault="00E4291C" w:rsidP="00E4291C">
            <w:pPr>
              <w:tabs>
                <w:tab w:val="clear" w:pos="680"/>
                <w:tab w:val="left" w:pos="2268"/>
              </w:tabs>
              <w:spacing w:after="0"/>
              <w:rPr>
                <w:lang w:val="de-DE" w:eastAsia="de-CH"/>
              </w:rPr>
            </w:pPr>
            <w:r w:rsidRPr="00E4291C">
              <w:rPr>
                <w:lang w:val="de-DE" w:eastAsia="de-CH"/>
              </w:rPr>
              <w:t xml:space="preserve">Lesezeiten: </w:t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  <w:t xml:space="preserve">40min Schwarzschrift </w:t>
            </w:r>
            <w:r w:rsidRPr="00E4291C">
              <w:rPr>
                <w:lang w:val="de-DE" w:eastAsia="de-CH"/>
              </w:rPr>
              <w:br/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  <w:t>0 min Brailleschrift</w:t>
            </w:r>
            <w:r w:rsidRPr="00E4291C">
              <w:rPr>
                <w:lang w:val="de-DE" w:eastAsia="de-CH"/>
              </w:rPr>
              <w:br/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  <w:t xml:space="preserve">13min Sprachausgabe  </w:t>
            </w:r>
          </w:p>
          <w:p w14:paraId="16BF4B98" w14:textId="77777777" w:rsidR="00E4291C" w:rsidRPr="00E4291C" w:rsidRDefault="00E4291C" w:rsidP="00E4291C">
            <w:pPr>
              <w:tabs>
                <w:tab w:val="clear" w:pos="680"/>
                <w:tab w:val="left" w:pos="2268"/>
              </w:tabs>
              <w:spacing w:after="0"/>
              <w:rPr>
                <w:lang w:val="de-DE" w:eastAsia="de-CH"/>
              </w:rPr>
            </w:pPr>
            <w:r w:rsidRPr="00E4291C">
              <w:rPr>
                <w:lang w:val="de-DE" w:eastAsia="de-CH"/>
              </w:rPr>
              <w:t xml:space="preserve">Päd. Team: </w:t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  <w:t>9 Lehrperson</w:t>
            </w:r>
          </w:p>
          <w:p w14:paraId="62E54924" w14:textId="43C3B474" w:rsidR="0047591D" w:rsidRDefault="00E4291C" w:rsidP="00E4291C">
            <w:pPr>
              <w:tabs>
                <w:tab w:val="clear" w:pos="680"/>
                <w:tab w:val="left" w:pos="2268"/>
              </w:tabs>
              <w:spacing w:after="0"/>
              <w:rPr>
                <w:lang w:val="de-DE" w:eastAsia="de-CH"/>
              </w:rPr>
            </w:pPr>
            <w:r w:rsidRPr="00E4291C">
              <w:rPr>
                <w:lang w:val="de-DE" w:eastAsia="de-CH"/>
              </w:rPr>
              <w:t>Einstellung:</w:t>
            </w:r>
            <w:r w:rsidRPr="00E4291C">
              <w:rPr>
                <w:lang w:val="de-DE" w:eastAsia="de-CH"/>
              </w:rPr>
              <w:tab/>
            </w:r>
            <w:r w:rsidRPr="00E4291C">
              <w:rPr>
                <w:lang w:val="de-DE" w:eastAsia="de-CH"/>
              </w:rPr>
              <w:tab/>
              <w:t xml:space="preserve">Akzeptanzprobleme  </w:t>
            </w:r>
          </w:p>
        </w:tc>
      </w:tr>
      <w:tr w:rsidR="0047591D" w14:paraId="500F86E5" w14:textId="77777777" w:rsidTr="00824626">
        <w:tc>
          <w:tcPr>
            <w:tcW w:w="10460" w:type="dxa"/>
          </w:tcPr>
          <w:p w14:paraId="0C73C314" w14:textId="4C6E40EC" w:rsidR="0047591D" w:rsidRDefault="00E4291C" w:rsidP="00E4291C">
            <w:pPr>
              <w:spacing w:before="60" w:after="0"/>
              <w:jc w:val="center"/>
              <w:rPr>
                <w:lang w:val="de-DE" w:eastAsia="de-CH"/>
              </w:rPr>
            </w:pPr>
            <w:r>
              <w:rPr>
                <w:noProof/>
                <w:lang w:val="de-DE" w:eastAsia="de-CH"/>
              </w:rPr>
              <w:drawing>
                <wp:inline distT="0" distB="0" distL="0" distR="0" wp14:anchorId="7C87D213" wp14:editId="3E40DFFE">
                  <wp:extent cx="6642100" cy="2183130"/>
                  <wp:effectExtent l="0" t="0" r="0" b="1270"/>
                  <wp:docPr id="1262900523" name="Grafik 2" descr="Ein Bild, das Text, Reihe, Diagramm, Screenshot enthält.&#10;&#10;Automatisch generierte Beschreibun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62900523" name="Grafik 2" descr="Ein Bild, das Text, Reihe, Diagramm, Screenshot enthält.&#10;&#10;Automatisch generierte Beschreibung"/>
                          <pic:cNvPicPr/>
                        </pic:nvPicPr>
                        <pic:blipFill>
                          <a:blip r:embed="rId2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6642100" cy="218313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bookmarkEnd w:id="1"/>
    <w:bookmarkEnd w:id="2"/>
    <w:bookmarkEnd w:id="3"/>
    <w:bookmarkEnd w:id="6"/>
    <w:p w14:paraId="7E37E30E" w14:textId="70FC3277" w:rsidR="00084737" w:rsidRPr="00824626" w:rsidRDefault="00824626" w:rsidP="00824626">
      <w:pPr>
        <w:pStyle w:val="berschrift2"/>
        <w:numPr>
          <w:ilvl w:val="0"/>
          <w:numId w:val="0"/>
        </w:numPr>
      </w:pPr>
      <w:r>
        <w:rPr>
          <w:noProof/>
          <w:snapToGrid/>
        </w:rPr>
        <mc:AlternateContent>
          <mc:Choice Requires="wps">
            <w:drawing>
              <wp:anchor distT="0" distB="0" distL="114300" distR="114300" simplePos="0" relativeHeight="251675648" behindDoc="0" locked="0" layoutInCell="1" allowOverlap="1" wp14:anchorId="7530D341" wp14:editId="53B9059B">
                <wp:simplePos x="0" y="0"/>
                <wp:positionH relativeFrom="column">
                  <wp:posOffset>0</wp:posOffset>
                </wp:positionH>
                <wp:positionV relativeFrom="paragraph">
                  <wp:posOffset>113483</wp:posOffset>
                </wp:positionV>
                <wp:extent cx="6640195" cy="468086"/>
                <wp:effectExtent l="0" t="0" r="1905" b="1905"/>
                <wp:wrapNone/>
                <wp:docPr id="130339860" name="Rechteck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640195" cy="468086"/>
                        </a:xfrm>
                        <a:prstGeom prst="rect">
                          <a:avLst/>
                        </a:prstGeom>
                        <a:solidFill>
                          <a:schemeClr val="bg1">
                            <a:lumMod val="85000"/>
                          </a:schemeClr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4795094A" w14:textId="585C29FA" w:rsidR="00824626" w:rsidRPr="00824626" w:rsidRDefault="00824626" w:rsidP="00824626">
                            <w:pPr>
                              <w:pStyle w:val="berschrift2"/>
                              <w:numPr>
                                <w:ilvl w:val="0"/>
                                <w:numId w:val="0"/>
                              </w:numPr>
                              <w:spacing w:before="0" w:after="0"/>
                              <w:rPr>
                                <w:b w:val="0"/>
                                <w:bCs/>
                                <w:color w:val="000000" w:themeColor="text1"/>
                              </w:rPr>
                            </w:pPr>
                            <w:r w:rsidRPr="00824626">
                              <w:rPr>
                                <w:b w:val="0"/>
                                <w:bCs/>
                                <w:color w:val="000000" w:themeColor="text1"/>
                              </w:rPr>
                              <w:t>Winter, F. (2022). Duale Schriftnutzung: Brailleschrift und Schwarzschrift: Eine sequenzielle, explanative Mixed-Methods Studie. (1. Auflage). Springer VS Wiesbaden. (OPEN ACCESS)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7530D341" id="Rechteck 3" o:spid="_x0000_s1026" style="position:absolute;margin-left:0;margin-top:8.95pt;width:522.85pt;height:36.85pt;z-index:2516756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AXy3XjQIAAI0FAAAOAAAAZHJzL2Uyb0RvYy54bWysVMFu2zAMvQ/YPwi6r7aDNEuDOkXQosOA&#13;&#10;ri3aDj0rshQbkEVNUmJnXz9Kcpy263YYdpEpkXwkn0meX/StIjthXQO6pMVJTonQHKpGb0r6/en6&#13;&#10;05wS55mumAItSroXjl4sP34478xCTKAGVQlLEES7RWdKWntvFlnmeC1a5k7ACI1KCbZlHq92k1WW&#13;&#10;dYjeqmyS57OsA1sZC1w4h69XSUmXEV9Kwf2dlE54okqKufl42niuw5ktz9liY5mpGz6kwf4hi5Y1&#13;&#10;GoOOUFfMM7K1zW9QbcMtOJD+hEObgZQNF7EGrKbI31TzWDMjYi1IjjMjTe7/wfLb3aO5t0hDZ9zC&#13;&#10;oRiq6KVtwxfzI30kaz+SJXpPOD7OZtO8ODulhKNuOpvn81lgMzt6G+v8FwEtCUJJLf6MyBHb3Tif&#13;&#10;TA8mIZgD1VTXjVLxEhpAXCpLdgx/3XpTRFe1bb9Bld7mp3kefyCGjP0SzGMCr5CUDngaAnIKGl6y&#13;&#10;Y7lR8nslgp3SD0KSpsICJzHiiJyCMs6F9ikZV7NKpOfij7lEwIAsMf6IPQC8LvKAnbIc7IOriI08&#13;&#10;Oud/Syw5jx4xMmg/OreNBvsegMKqhsjJ/kBSoiaw5Pt1jyZBXEO1v7fEQpooZ/h1g3/5hjl/zyyO&#13;&#10;EA4brgV/h4dU0JUUBomSGuzP996DPXY2ainpcCRL6n5smRWUqK8ae/6smE7DDMfL9PTzBC/2pWb9&#13;&#10;UqO37SVg6xS4gAyPYrD36iBKC+0zbo9ViIoqpjnGLin39nC59GlV4P7hYrWKZji3hvkb/Wh4AA8E&#13;&#10;hy5+6p+ZNUOrexySWziML1u86fhkGzw1rLYeZBPH4cjrQD3OfOznYT+FpfLyHq2OW3T5CwAA//8D&#13;&#10;AFBLAwQUAAYACAAAACEAlM8i7uEAAAAMAQAADwAAAGRycy9kb3ducmV2LnhtbEyPS0/DMBCE70j8&#13;&#10;B2uRuFGnCPpI41Q8BBcEEi0HetsmS2IR25G9acO/Z3uCy0q7o5mdr1iPrlMHiskGb2A6yUCRr0Jt&#13;&#10;fWPgY/t0tQCVGH2NXfBk4IcSrMvzswLzOhz9Ox023CgJ8SlHAy1zn2udqpYcpknoyYv2FaJDljU2&#13;&#10;uo54lHDX6essm2mH1suHFnt6aKn63gzOgH1tnhdv8YXv0Q5b3PHuM3BvzOXF+LiScbcCxTTynwNO&#13;&#10;DNIfSim2D4Ovk+oMCA3Ldb4EdVKzm9s5qL2B5XQGuiz0f4jyFwAA//8DAFBLAQItABQABgAIAAAA&#13;&#10;IQC2gziS/gAAAOEBAAATAAAAAAAAAAAAAAAAAAAAAABbQ29udGVudF9UeXBlc10ueG1sUEsBAi0A&#13;&#10;FAAGAAgAAAAhADj9If/WAAAAlAEAAAsAAAAAAAAAAAAAAAAALwEAAF9yZWxzLy5yZWxzUEsBAi0A&#13;&#10;FAAGAAgAAAAhAIBfLdeNAgAAjQUAAA4AAAAAAAAAAAAAAAAALgIAAGRycy9lMm9Eb2MueG1sUEsB&#13;&#10;Ai0AFAAGAAgAAAAhAJTPIu7hAAAADAEAAA8AAAAAAAAAAAAAAAAA5wQAAGRycy9kb3ducmV2Lnht&#13;&#10;bFBLBQYAAAAABAAEAPMAAAD1BQAAAAA=&#13;&#10;" fillcolor="#d8d8d8 [2732]" stroked="f" strokeweight="1pt">
                <v:textbox>
                  <w:txbxContent>
                    <w:p w14:paraId="4795094A" w14:textId="585C29FA" w:rsidR="00824626" w:rsidRPr="00824626" w:rsidRDefault="00824626" w:rsidP="00824626">
                      <w:pPr>
                        <w:pStyle w:val="berschrift2"/>
                        <w:numPr>
                          <w:ilvl w:val="0"/>
                          <w:numId w:val="0"/>
                        </w:numPr>
                        <w:spacing w:before="0" w:after="0"/>
                        <w:rPr>
                          <w:b w:val="0"/>
                          <w:bCs/>
                          <w:color w:val="000000" w:themeColor="text1"/>
                        </w:rPr>
                      </w:pPr>
                      <w:r w:rsidRPr="00824626">
                        <w:rPr>
                          <w:b w:val="0"/>
                          <w:bCs/>
                          <w:color w:val="000000" w:themeColor="text1"/>
                        </w:rPr>
                        <w:t>Winter, F. (2022). Duale Schriftnutzung: Brailleschrift und Schwarzschrift: Eine sequenzielle, explanative Mixed-Methods Studie. (1. Auflage). Springer VS Wiesbaden. (OPEN ACCESS)</w:t>
                      </w:r>
                    </w:p>
                  </w:txbxContent>
                </v:textbox>
              </v:rect>
            </w:pict>
          </mc:Fallback>
        </mc:AlternateContent>
      </w:r>
    </w:p>
    <w:sectPr w:rsidR="00084737" w:rsidRPr="00824626" w:rsidSect="00E4291C">
      <w:footerReference w:type="default" r:id="rId22"/>
      <w:type w:val="continuous"/>
      <w:pgSz w:w="11900" w:h="16840" w:code="9"/>
      <w:pgMar w:top="720" w:right="720" w:bottom="720" w:left="720" w:header="510" w:footer="567" w:gutter="0"/>
      <w:cols w:space="708"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CF64DAF" w14:textId="77777777" w:rsidR="005A61B0" w:rsidRDefault="005A61B0" w:rsidP="008621CA">
      <w:r>
        <w:separator/>
      </w:r>
    </w:p>
  </w:endnote>
  <w:endnote w:type="continuationSeparator" w:id="0">
    <w:p w14:paraId="350704A1" w14:textId="77777777" w:rsidR="005A61B0" w:rsidRDefault="005A61B0" w:rsidP="008621CA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  <w:font w:name="Times New Roman (Überschriften">
    <w:altName w:val="Times New Roman"/>
    <w:panose1 w:val="020B0604020202020204"/>
    <w:charset w:val="00"/>
    <w:family w:val="roman"/>
    <w:pitch w:val="variable"/>
    <w:sig w:usb0="E0002AEF" w:usb1="C0007841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Style w:val="Tabellenraster"/>
      <w:tblW w:w="10348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7513"/>
      <w:gridCol w:w="2835"/>
    </w:tblGrid>
    <w:tr w:rsidR="00BA005B" w:rsidRPr="00ED79EE" w14:paraId="53CD21A5" w14:textId="77777777" w:rsidTr="00824626">
      <w:trPr>
        <w:trHeight w:val="567"/>
      </w:trPr>
      <w:tc>
        <w:tcPr>
          <w:tcW w:w="7513" w:type="dxa"/>
          <w:vAlign w:val="bottom"/>
        </w:tcPr>
        <w:p w14:paraId="6BB36FB8" w14:textId="330E8973" w:rsidR="00BA005B" w:rsidRPr="004D3CA5" w:rsidRDefault="00B40C0D" w:rsidP="00C1582C">
          <w:pPr>
            <w:pStyle w:val="Fuzeile"/>
            <w:tabs>
              <w:tab w:val="clear" w:pos="9406"/>
            </w:tabs>
            <w:rPr>
              <w:lang w:val="de-DE"/>
            </w:rPr>
          </w:pPr>
          <w:r>
            <w:rPr>
              <w:lang w:val="de-DE"/>
            </w:rPr>
            <w:t xml:space="preserve">Handout „Duale Schriftnutzung“ </w:t>
          </w:r>
          <w:r w:rsidR="00EE5657">
            <w:rPr>
              <w:lang w:val="de-DE"/>
            </w:rPr>
            <w:t xml:space="preserve"> | </w:t>
          </w:r>
          <w:r>
            <w:rPr>
              <w:lang w:val="de-DE"/>
            </w:rPr>
            <w:t xml:space="preserve">VBS Kongress | </w:t>
          </w:r>
          <w:r w:rsidR="00084737">
            <w:rPr>
              <w:lang w:val="de-DE"/>
            </w:rPr>
            <w:t xml:space="preserve">Fabian Winter, </w:t>
          </w:r>
          <w:r w:rsidR="00EE5657">
            <w:rPr>
              <w:lang w:val="de-DE"/>
            </w:rPr>
            <w:t xml:space="preserve"> Prof. Dr. |</w:t>
          </w:r>
          <w:r w:rsidR="00BA005B" w:rsidRPr="004D3CA5">
            <w:rPr>
              <w:lang w:val="de-DE"/>
            </w:rPr>
            <w:t xml:space="preserve"> </w:t>
          </w:r>
          <w:r>
            <w:rPr>
              <w:lang w:val="de-DE"/>
            </w:rPr>
            <w:t xml:space="preserve"> HfH Zürich | 03</w:t>
          </w:r>
          <w:r w:rsidR="004D3CA5">
            <w:rPr>
              <w:lang w:val="de-DE"/>
            </w:rPr>
            <w:t xml:space="preserve">. </w:t>
          </w:r>
          <w:r>
            <w:rPr>
              <w:lang w:val="de-DE"/>
            </w:rPr>
            <w:t>August</w:t>
          </w:r>
          <w:r w:rsidR="004D3CA5">
            <w:rPr>
              <w:lang w:val="de-DE"/>
            </w:rPr>
            <w:t xml:space="preserve"> 202</w:t>
          </w:r>
          <w:r w:rsidR="00EE5657">
            <w:rPr>
              <w:lang w:val="de-DE"/>
            </w:rPr>
            <w:t>3</w:t>
          </w:r>
        </w:p>
      </w:tc>
      <w:tc>
        <w:tcPr>
          <w:tcW w:w="2835" w:type="dxa"/>
          <w:vAlign w:val="bottom"/>
        </w:tcPr>
        <w:p w14:paraId="5DD1C706" w14:textId="77777777" w:rsidR="00BA005B" w:rsidRPr="00ED79EE" w:rsidRDefault="00BA005B" w:rsidP="00C1582C">
          <w:pPr>
            <w:pStyle w:val="Fuzeile"/>
            <w:tabs>
              <w:tab w:val="clear" w:pos="9406"/>
            </w:tabs>
            <w:jc w:val="right"/>
          </w:pPr>
          <w:r w:rsidRPr="00ED79EE">
            <w:fldChar w:fldCharType="begin"/>
          </w:r>
          <w:r w:rsidRPr="00ED79EE">
            <w:instrText xml:space="preserve"> PAGE  \* Arabic  \* MERGEFORMAT </w:instrText>
          </w:r>
          <w:r w:rsidRPr="00ED79EE">
            <w:fldChar w:fldCharType="separate"/>
          </w:r>
          <w:r>
            <w:t>2</w:t>
          </w:r>
          <w:r w:rsidRPr="00ED79EE">
            <w:fldChar w:fldCharType="end"/>
          </w:r>
          <w:r w:rsidRPr="00ED79EE">
            <w:t xml:space="preserve"> / </w:t>
          </w:r>
          <w:fldSimple w:instr=" NUMPAGES  \* MERGEFORMAT ">
            <w:r>
              <w:t>2</w:t>
            </w:r>
          </w:fldSimple>
        </w:p>
      </w:tc>
    </w:tr>
  </w:tbl>
  <w:p w14:paraId="39546BBD" w14:textId="26EB6DD1" w:rsidR="00CE6DEC" w:rsidRPr="00C1582C" w:rsidRDefault="00CE6DEC" w:rsidP="0047591D">
    <w:pPr>
      <w:pStyle w:val="1pt"/>
      <w:rPr>
        <w:lang w:val="de-CH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D31CDAD" w14:textId="77777777" w:rsidR="005A61B0" w:rsidRDefault="005A61B0" w:rsidP="008621CA"/>
  </w:footnote>
  <w:footnote w:type="continuationSeparator" w:id="0">
    <w:p w14:paraId="2EDA4041" w14:textId="77777777" w:rsidR="005A61B0" w:rsidRDefault="005A61B0" w:rsidP="008621CA">
      <w:r>
        <w:continuationSeparator/>
      </w:r>
    </w:p>
  </w:footnote>
  <w:footnote w:type="continuationNotice" w:id="1">
    <w:p w14:paraId="72BBE3F6" w14:textId="77777777" w:rsidR="005A61B0" w:rsidRDefault="005A61B0" w:rsidP="008621CA"/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07E00C1"/>
    <w:multiLevelType w:val="hybridMultilevel"/>
    <w:tmpl w:val="34C2580E"/>
    <w:lvl w:ilvl="0" w:tplc="75361840">
      <w:numFmt w:val="bullet"/>
      <w:pStyle w:val="Liste"/>
      <w:lvlText w:val=""/>
      <w:lvlJc w:val="left"/>
      <w:pPr>
        <w:tabs>
          <w:tab w:val="num" w:pos="680"/>
        </w:tabs>
        <w:ind w:left="680" w:hanging="510"/>
      </w:pPr>
      <w:rPr>
        <w:rFonts w:ascii="Symbol" w:eastAsiaTheme="minorHAnsi" w:hAnsi="Symbol" w:hint="default"/>
        <w:b w:val="0"/>
        <w:i w:val="0"/>
        <w:color w:val="auto"/>
        <w:sz w:val="20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3336FDF"/>
    <w:multiLevelType w:val="multilevel"/>
    <w:tmpl w:val="106EAFDC"/>
    <w:lvl w:ilvl="0">
      <w:start w:val="1"/>
      <w:numFmt w:val="bullet"/>
      <w:pStyle w:val="AuflistungmitBullets"/>
      <w:lvlText w:val=""/>
      <w:lvlJc w:val="left"/>
      <w:pPr>
        <w:ind w:left="360" w:hanging="360"/>
      </w:pPr>
      <w:rPr>
        <w:rFonts w:ascii="Symbol" w:hAnsi="Symbol" w:hint="default"/>
        <w:color w:val="auto"/>
      </w:rPr>
    </w:lvl>
    <w:lvl w:ilvl="1">
      <w:start w:val="1"/>
      <w:numFmt w:val="bullet"/>
      <w:lvlText w:val="–"/>
      <w:lvlJc w:val="left"/>
      <w:pPr>
        <w:ind w:left="720" w:hanging="360"/>
      </w:pPr>
      <w:rPr>
        <w:rFonts w:ascii="Arial" w:hAnsi="Arial" w:hint="default"/>
      </w:rPr>
    </w:lvl>
    <w:lvl w:ilvl="2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3">
      <w:start w:val="1"/>
      <w:numFmt w:val="bullet"/>
      <w:lvlText w:val="–"/>
      <w:lvlJc w:val="left"/>
      <w:pPr>
        <w:ind w:left="1440" w:hanging="360"/>
      </w:pPr>
      <w:rPr>
        <w:rFonts w:ascii="Arial" w:hAnsi="Arial" w:hint="default"/>
      </w:rPr>
    </w:lvl>
    <w:lvl w:ilvl="4">
      <w:start w:val="1"/>
      <w:numFmt w:val="bullet"/>
      <w:lvlText w:val="–"/>
      <w:lvlJc w:val="left"/>
      <w:pPr>
        <w:ind w:left="1800" w:hanging="360"/>
      </w:pPr>
      <w:rPr>
        <w:rFonts w:ascii="Arial" w:hAnsi="Arial"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" w15:restartNumberingAfterBreak="0">
    <w:nsid w:val="063E1D50"/>
    <w:multiLevelType w:val="hybridMultilevel"/>
    <w:tmpl w:val="6F92B688"/>
    <w:lvl w:ilvl="0" w:tplc="BC6AE162">
      <w:start w:val="1"/>
      <w:numFmt w:val="bullet"/>
      <w:pStyle w:val="Liste2"/>
      <w:lvlText w:val=""/>
      <w:lvlJc w:val="left"/>
      <w:pPr>
        <w:tabs>
          <w:tab w:val="num" w:pos="680"/>
        </w:tabs>
        <w:ind w:left="680" w:hanging="340"/>
      </w:pPr>
      <w:rPr>
        <w:rFonts w:ascii="Wingdings" w:hAnsi="Wingdings" w:hint="default"/>
        <w:b w:val="0"/>
        <w:i w:val="0"/>
        <w:color w:val="auto"/>
        <w:sz w:val="20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CF13B57"/>
    <w:multiLevelType w:val="multilevel"/>
    <w:tmpl w:val="127C6D52"/>
    <w:lvl w:ilvl="0">
      <w:start w:val="1"/>
      <w:numFmt w:val="decimal"/>
      <w:pStyle w:val="berschrift1"/>
      <w:lvlText w:val="%1"/>
      <w:lvlJc w:val="left"/>
      <w:pPr>
        <w:ind w:left="680" w:hanging="68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</w:rPr>
    </w:lvl>
    <w:lvl w:ilvl="1">
      <w:start w:val="1"/>
      <w:numFmt w:val="decimal"/>
      <w:pStyle w:val="berschrift2"/>
      <w:isLgl/>
      <w:lvlText w:val="%1.%2"/>
      <w:lvlJc w:val="left"/>
      <w:pPr>
        <w:ind w:left="680" w:hanging="68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</w:rPr>
    </w:lvl>
    <w:lvl w:ilvl="2">
      <w:start w:val="1"/>
      <w:numFmt w:val="decimal"/>
      <w:lvlRestart w:val="1"/>
      <w:pStyle w:val="berschrift3"/>
      <w:isLgl/>
      <w:lvlText w:val="%1.%2.%3"/>
      <w:lvlJc w:val="left"/>
      <w:pPr>
        <w:tabs>
          <w:tab w:val="num" w:pos="680"/>
        </w:tabs>
        <w:ind w:left="680" w:hanging="68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</w:rPr>
    </w:lvl>
    <w:lvl w:ilvl="3">
      <w:start w:val="1"/>
      <w:numFmt w:val="decimal"/>
      <w:pStyle w:val="berschrift4"/>
      <w:isLgl/>
      <w:suff w:val="space"/>
      <w:lvlText w:val="%1.%2.%3.%4"/>
      <w:lvlJc w:val="left"/>
      <w:pPr>
        <w:ind w:left="680" w:hanging="680"/>
      </w:pPr>
      <w:rPr>
        <w:rFonts w:hint="default"/>
        <w:b w:val="0"/>
        <w:i w:val="0"/>
        <w:caps w:val="0"/>
        <w:strike w:val="0"/>
        <w:dstrike w:val="0"/>
        <w:vanish w:val="0"/>
        <w:color w:val="000000"/>
        <w:vertAlign w:val="baseline"/>
      </w:rPr>
    </w:lvl>
    <w:lvl w:ilvl="4">
      <w:start w:val="1"/>
      <w:numFmt w:val="decimal"/>
      <w:pStyle w:val="berschrift5"/>
      <w:isLgl/>
      <w:suff w:val="space"/>
      <w:lvlText w:val="%1.%2.%3.%4.%5"/>
      <w:lvlJc w:val="left"/>
      <w:pPr>
        <w:ind w:left="680" w:hanging="680"/>
      </w:pPr>
      <w:rPr>
        <w:rFonts w:hint="default"/>
        <w:b w:val="0"/>
        <w:i w:val="0"/>
        <w:caps w:val="0"/>
        <w:strike w:val="0"/>
        <w:dstrike w:val="0"/>
        <w:vanish w:val="0"/>
        <w:color w:val="000000"/>
        <w:sz w:val="18"/>
        <w:szCs w:val="22"/>
        <w:vertAlign w:val="baseline"/>
      </w:rPr>
    </w:lvl>
    <w:lvl w:ilvl="5">
      <w:start w:val="1"/>
      <w:numFmt w:val="decimal"/>
      <w:pStyle w:val="berschrift6"/>
      <w:isLgl/>
      <w:suff w:val="space"/>
      <w:lvlText w:val="%1.%2.%3.%4.%5.%6"/>
      <w:lvlJc w:val="left"/>
      <w:pPr>
        <w:ind w:left="1021" w:hanging="1021"/>
      </w:pPr>
      <w:rPr>
        <w:rFonts w:hint="default"/>
        <w:b w:val="0"/>
        <w:i w:val="0"/>
        <w:sz w:val="18"/>
        <w:szCs w:val="22"/>
      </w:rPr>
    </w:lvl>
    <w:lvl w:ilvl="6">
      <w:start w:val="1"/>
      <w:numFmt w:val="decimal"/>
      <w:pStyle w:val="berschrift7"/>
      <w:isLgl/>
      <w:suff w:val="space"/>
      <w:lvlText w:val="%1.%2.%3.%4.%5.%6.%7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  <w:lvl w:ilvl="7">
      <w:start w:val="1"/>
      <w:numFmt w:val="decimal"/>
      <w:pStyle w:val="berschrift8"/>
      <w:isLgl/>
      <w:suff w:val="space"/>
      <w:lvlText w:val="%1.%2.%3.%4.%5.%6.%7.%8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  <w:lvl w:ilvl="8">
      <w:start w:val="1"/>
      <w:numFmt w:val="decimal"/>
      <w:pStyle w:val="berschrift9"/>
      <w:isLgl/>
      <w:suff w:val="space"/>
      <w:lvlText w:val="%1.%2.%3.%4.%5.%6.%7.%8.%9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</w:abstractNum>
  <w:abstractNum w:abstractNumId="4" w15:restartNumberingAfterBreak="0">
    <w:nsid w:val="12213D32"/>
    <w:multiLevelType w:val="hybridMultilevel"/>
    <w:tmpl w:val="20800F86"/>
    <w:lvl w:ilvl="0" w:tplc="BB40F928">
      <w:start w:val="1"/>
      <w:numFmt w:val="bullet"/>
      <w:pStyle w:val="Listenfortsetzung"/>
      <w:lvlText w:val=""/>
      <w:lvlJc w:val="left"/>
      <w:pPr>
        <w:tabs>
          <w:tab w:val="num" w:pos="680"/>
        </w:tabs>
        <w:ind w:left="680" w:hanging="340"/>
      </w:pPr>
      <w:rPr>
        <w:rFonts w:ascii="Symbol" w:hAnsi="Symbol" w:hint="default"/>
        <w:b w:val="0"/>
        <w:i w:val="0"/>
        <w:color w:val="auto"/>
        <w:sz w:val="20"/>
      </w:rPr>
    </w:lvl>
    <w:lvl w:ilvl="1" w:tplc="04070003" w:tentative="1">
      <w:start w:val="1"/>
      <w:numFmt w:val="bullet"/>
      <w:lvlText w:val="o"/>
      <w:lvlJc w:val="left"/>
      <w:pPr>
        <w:ind w:left="1722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442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162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882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602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322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042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762" w:hanging="360"/>
      </w:pPr>
      <w:rPr>
        <w:rFonts w:ascii="Wingdings" w:hAnsi="Wingdings" w:hint="default"/>
      </w:rPr>
    </w:lvl>
  </w:abstractNum>
  <w:abstractNum w:abstractNumId="5" w15:restartNumberingAfterBreak="0">
    <w:nsid w:val="1CEA0693"/>
    <w:multiLevelType w:val="multilevel"/>
    <w:tmpl w:val="D570C3AC"/>
    <w:lvl w:ilvl="0">
      <w:start w:val="1"/>
      <w:numFmt w:val="bullet"/>
      <w:pStyle w:val="AuflistungmitStrichen"/>
      <w:lvlText w:val="–"/>
      <w:lvlJc w:val="left"/>
      <w:pPr>
        <w:ind w:left="360" w:hanging="360"/>
      </w:pPr>
      <w:rPr>
        <w:rFonts w:ascii="Arial" w:hAnsi="Arial" w:hint="default"/>
      </w:rPr>
    </w:lvl>
    <w:lvl w:ilvl="1">
      <w:start w:val="1"/>
      <w:numFmt w:val="bullet"/>
      <w:lvlText w:val="–"/>
      <w:lvlJc w:val="left"/>
      <w:pPr>
        <w:ind w:left="720" w:hanging="360"/>
      </w:pPr>
      <w:rPr>
        <w:rFonts w:ascii="Arial" w:hAnsi="Arial" w:hint="default"/>
      </w:rPr>
    </w:lvl>
    <w:lvl w:ilvl="2">
      <w:start w:val="1"/>
      <w:numFmt w:val="bullet"/>
      <w:lvlText w:val="–"/>
      <w:lvlJc w:val="left"/>
      <w:pPr>
        <w:ind w:left="1080" w:hanging="360"/>
      </w:pPr>
      <w:rPr>
        <w:rFonts w:ascii="Arial" w:hAnsi="Arial" w:hint="default"/>
      </w:rPr>
    </w:lvl>
    <w:lvl w:ilvl="3">
      <w:start w:val="1"/>
      <w:numFmt w:val="bullet"/>
      <w:lvlText w:val="–"/>
      <w:lvlJc w:val="left"/>
      <w:pPr>
        <w:ind w:left="1440" w:hanging="360"/>
      </w:pPr>
      <w:rPr>
        <w:rFonts w:ascii="Arial" w:hAnsi="Arial" w:hint="default"/>
      </w:rPr>
    </w:lvl>
    <w:lvl w:ilvl="4">
      <w:start w:val="1"/>
      <w:numFmt w:val="bullet"/>
      <w:lvlText w:val="–"/>
      <w:lvlJc w:val="left"/>
      <w:pPr>
        <w:ind w:left="1800" w:hanging="360"/>
      </w:pPr>
      <w:rPr>
        <w:rFonts w:ascii="Arial" w:hAnsi="Arial"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6" w15:restartNumberingAfterBreak="0">
    <w:nsid w:val="2DDE47E0"/>
    <w:multiLevelType w:val="hybridMultilevel"/>
    <w:tmpl w:val="75EECF54"/>
    <w:lvl w:ilvl="0" w:tplc="FFFFFFFF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70005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2" w:tplc="FFFFFFFF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326914A9"/>
    <w:multiLevelType w:val="hybridMultilevel"/>
    <w:tmpl w:val="8716E9D4"/>
    <w:lvl w:ilvl="0" w:tplc="10E8DE6A">
      <w:start w:val="1"/>
      <w:numFmt w:val="bullet"/>
      <w:lvlText w:val="§"/>
      <w:lvlJc w:val="left"/>
      <w:pPr>
        <w:tabs>
          <w:tab w:val="num" w:pos="720"/>
        </w:tabs>
        <w:ind w:left="720" w:hanging="360"/>
      </w:pPr>
      <w:rPr>
        <w:rFonts w:ascii="Wingdings" w:hAnsi="Wingdings" w:hint="default"/>
      </w:rPr>
    </w:lvl>
    <w:lvl w:ilvl="1" w:tplc="25A0BB92" w:tentative="1">
      <w:start w:val="1"/>
      <w:numFmt w:val="bullet"/>
      <w:lvlText w:val="§"/>
      <w:lvlJc w:val="left"/>
      <w:pPr>
        <w:tabs>
          <w:tab w:val="num" w:pos="1440"/>
        </w:tabs>
        <w:ind w:left="1440" w:hanging="360"/>
      </w:pPr>
      <w:rPr>
        <w:rFonts w:ascii="Wingdings" w:hAnsi="Wingdings" w:hint="default"/>
      </w:rPr>
    </w:lvl>
    <w:lvl w:ilvl="2" w:tplc="6004D894" w:tentative="1">
      <w:start w:val="1"/>
      <w:numFmt w:val="bullet"/>
      <w:lvlText w:val="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4C3E4D38" w:tentative="1">
      <w:start w:val="1"/>
      <w:numFmt w:val="bullet"/>
      <w:lvlText w:val="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</w:rPr>
    </w:lvl>
    <w:lvl w:ilvl="4" w:tplc="EDD0E538" w:tentative="1">
      <w:start w:val="1"/>
      <w:numFmt w:val="bullet"/>
      <w:lvlText w:val="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</w:rPr>
    </w:lvl>
    <w:lvl w:ilvl="5" w:tplc="51EC4C9E" w:tentative="1">
      <w:start w:val="1"/>
      <w:numFmt w:val="bullet"/>
      <w:lvlText w:val="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D3F4F878" w:tentative="1">
      <w:start w:val="1"/>
      <w:numFmt w:val="bullet"/>
      <w:lvlText w:val="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</w:rPr>
    </w:lvl>
    <w:lvl w:ilvl="7" w:tplc="B1DA6970" w:tentative="1">
      <w:start w:val="1"/>
      <w:numFmt w:val="bullet"/>
      <w:lvlText w:val="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</w:rPr>
    </w:lvl>
    <w:lvl w:ilvl="8" w:tplc="6BC84422" w:tentative="1">
      <w:start w:val="1"/>
      <w:numFmt w:val="bullet"/>
      <w:lvlText w:val="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358B4C66"/>
    <w:multiLevelType w:val="hybridMultilevel"/>
    <w:tmpl w:val="10862BC4"/>
    <w:lvl w:ilvl="0" w:tplc="87E4CF2C">
      <w:start w:val="1"/>
      <w:numFmt w:val="bullet"/>
      <w:pStyle w:val="Listenabsatz"/>
      <w:lvlText w:val="q"/>
      <w:lvlJc w:val="left"/>
      <w:pPr>
        <w:ind w:left="720" w:hanging="360"/>
      </w:pPr>
      <w:rPr>
        <w:rFonts w:ascii="Wingdings" w:hAnsi="Wingdings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9B356C6"/>
    <w:multiLevelType w:val="hybridMultilevel"/>
    <w:tmpl w:val="778A4B68"/>
    <w:lvl w:ilvl="0" w:tplc="0407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7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417B5835"/>
    <w:multiLevelType w:val="hybridMultilevel"/>
    <w:tmpl w:val="522E1302"/>
    <w:lvl w:ilvl="0" w:tplc="0407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45465B95"/>
    <w:multiLevelType w:val="hybridMultilevel"/>
    <w:tmpl w:val="24D43C60"/>
    <w:lvl w:ilvl="0" w:tplc="0407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53BF0A4D"/>
    <w:multiLevelType w:val="hybridMultilevel"/>
    <w:tmpl w:val="75883DB4"/>
    <w:lvl w:ilvl="0" w:tplc="0407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5E913B3E"/>
    <w:multiLevelType w:val="hybridMultilevel"/>
    <w:tmpl w:val="E17AA10A"/>
    <w:lvl w:ilvl="0" w:tplc="FFFFFFFF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70005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2" w:tplc="FFFFFFFF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6DB75219"/>
    <w:multiLevelType w:val="hybridMultilevel"/>
    <w:tmpl w:val="9754DBC8"/>
    <w:lvl w:ilvl="0" w:tplc="08070005">
      <w:start w:val="1"/>
      <w:numFmt w:val="bullet"/>
      <w:lvlText w:val=""/>
      <w:lvlJc w:val="left"/>
      <w:pPr>
        <w:ind w:left="1080" w:hanging="360"/>
      </w:pPr>
      <w:rPr>
        <w:rFonts w:ascii="Wingdings" w:hAnsi="Wingdings" w:hint="default"/>
      </w:rPr>
    </w:lvl>
    <w:lvl w:ilvl="1" w:tplc="0807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5" w15:restartNumberingAfterBreak="0">
    <w:nsid w:val="770F4621"/>
    <w:multiLevelType w:val="hybridMultilevel"/>
    <w:tmpl w:val="91064056"/>
    <w:lvl w:ilvl="0" w:tplc="0407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547453699">
    <w:abstractNumId w:val="3"/>
  </w:num>
  <w:num w:numId="2" w16cid:durableId="620914946">
    <w:abstractNumId w:val="1"/>
  </w:num>
  <w:num w:numId="3" w16cid:durableId="1070074805">
    <w:abstractNumId w:val="5"/>
  </w:num>
  <w:num w:numId="4" w16cid:durableId="1834756934">
    <w:abstractNumId w:val="0"/>
  </w:num>
  <w:num w:numId="5" w16cid:durableId="844519669">
    <w:abstractNumId w:val="2"/>
  </w:num>
  <w:num w:numId="6" w16cid:durableId="936406473">
    <w:abstractNumId w:val="4"/>
  </w:num>
  <w:num w:numId="7" w16cid:durableId="1196508003">
    <w:abstractNumId w:val="3"/>
  </w:num>
  <w:num w:numId="8" w16cid:durableId="135269459">
    <w:abstractNumId w:val="10"/>
  </w:num>
  <w:num w:numId="9" w16cid:durableId="474178146">
    <w:abstractNumId w:val="14"/>
  </w:num>
  <w:num w:numId="10" w16cid:durableId="1591548607">
    <w:abstractNumId w:val="8"/>
  </w:num>
  <w:num w:numId="11" w16cid:durableId="1443645300">
    <w:abstractNumId w:val="12"/>
  </w:num>
  <w:num w:numId="12" w16cid:durableId="863203953">
    <w:abstractNumId w:val="15"/>
  </w:num>
  <w:num w:numId="13" w16cid:durableId="331379201">
    <w:abstractNumId w:val="11"/>
  </w:num>
  <w:num w:numId="14" w16cid:durableId="1052578736">
    <w:abstractNumId w:val="9"/>
  </w:num>
  <w:num w:numId="15" w16cid:durableId="817889980">
    <w:abstractNumId w:val="6"/>
  </w:num>
  <w:num w:numId="16" w16cid:durableId="1319194406">
    <w:abstractNumId w:val="13"/>
  </w:num>
  <w:num w:numId="17" w16cid:durableId="1057243449">
    <w:abstractNumId w:val="7"/>
  </w:num>
  <w:numIdMacAtCleanup w:val="1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17"/>
  <w:activeWritingStyle w:appName="MSWord" w:lang="de-CH" w:vendorID="64" w:dllVersion="4096" w:nlCheck="1" w:checkStyle="0"/>
  <w:activeWritingStyle w:appName="MSWord" w:lang="en-US" w:vendorID="64" w:dllVersion="4096" w:nlCheck="1" w:checkStyle="0"/>
  <w:activeWritingStyle w:appName="MSWord" w:lang="de-CH" w:vendorID="64" w:dllVersion="0" w:nlCheck="1" w:checkStyle="0"/>
  <w:activeWritingStyle w:appName="MSWord" w:lang="en-US" w:vendorID="64" w:dllVersion="0" w:nlCheck="1" w:checkStyle="0"/>
  <w:activeWritingStyle w:appName="MSWord" w:lang="de-DE" w:vendorID="64" w:dllVersion="0" w:nlCheck="1" w:checkStyle="0"/>
  <w:activeWritingStyle w:appName="MSWord" w:lang="en-CA" w:vendorID="64" w:dllVersion="0" w:nlCheck="1" w:checkStyle="0"/>
  <w:activeWritingStyle w:appName="MSWord" w:lang="it-IT" w:vendorID="64" w:dllVersion="0" w:nlCheck="1" w:checkStyle="0"/>
  <w:proofState w:spelling="clean" w:grammar="clean"/>
  <w:stylePaneFormatFilter w:val="3F28" w:allStyles="0" w:customStyles="0" w:latentStyles="0" w:stylesInUse="1" w:headingStyles="1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0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8642A"/>
    <w:rsid w:val="000013EF"/>
    <w:rsid w:val="00003F4F"/>
    <w:rsid w:val="00004628"/>
    <w:rsid w:val="000104D5"/>
    <w:rsid w:val="0001131C"/>
    <w:rsid w:val="00013133"/>
    <w:rsid w:val="000227E6"/>
    <w:rsid w:val="00026EEE"/>
    <w:rsid w:val="00026F3A"/>
    <w:rsid w:val="000335B9"/>
    <w:rsid w:val="00033E5F"/>
    <w:rsid w:val="00035B30"/>
    <w:rsid w:val="0007197B"/>
    <w:rsid w:val="00073EF5"/>
    <w:rsid w:val="00076ADE"/>
    <w:rsid w:val="00077A5F"/>
    <w:rsid w:val="000828D3"/>
    <w:rsid w:val="00084737"/>
    <w:rsid w:val="00093126"/>
    <w:rsid w:val="00094F5C"/>
    <w:rsid w:val="000957B7"/>
    <w:rsid w:val="000C2910"/>
    <w:rsid w:val="000C6494"/>
    <w:rsid w:val="000D141D"/>
    <w:rsid w:val="000D49E5"/>
    <w:rsid w:val="000D5174"/>
    <w:rsid w:val="000E15C8"/>
    <w:rsid w:val="001023A2"/>
    <w:rsid w:val="001048AC"/>
    <w:rsid w:val="00110A84"/>
    <w:rsid w:val="00113E9F"/>
    <w:rsid w:val="001144E7"/>
    <w:rsid w:val="00114A13"/>
    <w:rsid w:val="00116A37"/>
    <w:rsid w:val="00116EE2"/>
    <w:rsid w:val="00117D1E"/>
    <w:rsid w:val="0013037E"/>
    <w:rsid w:val="001322F1"/>
    <w:rsid w:val="001371E9"/>
    <w:rsid w:val="0014507D"/>
    <w:rsid w:val="001627BE"/>
    <w:rsid w:val="00163C83"/>
    <w:rsid w:val="00165D7E"/>
    <w:rsid w:val="00167572"/>
    <w:rsid w:val="00173ABE"/>
    <w:rsid w:val="001763BD"/>
    <w:rsid w:val="001820AF"/>
    <w:rsid w:val="00182BD6"/>
    <w:rsid w:val="00191666"/>
    <w:rsid w:val="001940EC"/>
    <w:rsid w:val="001A3E64"/>
    <w:rsid w:val="001B29E1"/>
    <w:rsid w:val="001C628C"/>
    <w:rsid w:val="001D036E"/>
    <w:rsid w:val="001D0E71"/>
    <w:rsid w:val="001D2C8D"/>
    <w:rsid w:val="001D6E49"/>
    <w:rsid w:val="001F246E"/>
    <w:rsid w:val="001F3843"/>
    <w:rsid w:val="001F78FF"/>
    <w:rsid w:val="00201431"/>
    <w:rsid w:val="002017E7"/>
    <w:rsid w:val="00201D68"/>
    <w:rsid w:val="0020779E"/>
    <w:rsid w:val="00213CD1"/>
    <w:rsid w:val="002142B4"/>
    <w:rsid w:val="00217C68"/>
    <w:rsid w:val="0022356D"/>
    <w:rsid w:val="002240CF"/>
    <w:rsid w:val="00235B97"/>
    <w:rsid w:val="00235C3D"/>
    <w:rsid w:val="002402DA"/>
    <w:rsid w:val="00242E9D"/>
    <w:rsid w:val="00250946"/>
    <w:rsid w:val="0025430B"/>
    <w:rsid w:val="00257569"/>
    <w:rsid w:val="00260DB6"/>
    <w:rsid w:val="0026507D"/>
    <w:rsid w:val="00266C58"/>
    <w:rsid w:val="002751D5"/>
    <w:rsid w:val="002777A3"/>
    <w:rsid w:val="00283959"/>
    <w:rsid w:val="00285AE4"/>
    <w:rsid w:val="00297338"/>
    <w:rsid w:val="002B1EDA"/>
    <w:rsid w:val="002B43F7"/>
    <w:rsid w:val="002B5FC8"/>
    <w:rsid w:val="002B66BD"/>
    <w:rsid w:val="002C1514"/>
    <w:rsid w:val="002C4CD9"/>
    <w:rsid w:val="002C6D33"/>
    <w:rsid w:val="002D6875"/>
    <w:rsid w:val="002E1EBB"/>
    <w:rsid w:val="002E3C0D"/>
    <w:rsid w:val="002F6330"/>
    <w:rsid w:val="002F7596"/>
    <w:rsid w:val="00306093"/>
    <w:rsid w:val="003069E6"/>
    <w:rsid w:val="00310534"/>
    <w:rsid w:val="00313FB0"/>
    <w:rsid w:val="0032583D"/>
    <w:rsid w:val="00332B8B"/>
    <w:rsid w:val="003352E5"/>
    <w:rsid w:val="00336D44"/>
    <w:rsid w:val="00345F44"/>
    <w:rsid w:val="003550D5"/>
    <w:rsid w:val="0035628E"/>
    <w:rsid w:val="003622FD"/>
    <w:rsid w:val="00366F17"/>
    <w:rsid w:val="0037053E"/>
    <w:rsid w:val="0037238E"/>
    <w:rsid w:val="00392986"/>
    <w:rsid w:val="00395927"/>
    <w:rsid w:val="003974DA"/>
    <w:rsid w:val="003A4A18"/>
    <w:rsid w:val="003A5CB0"/>
    <w:rsid w:val="003B2DBB"/>
    <w:rsid w:val="003C238B"/>
    <w:rsid w:val="003D2FA7"/>
    <w:rsid w:val="003E03DA"/>
    <w:rsid w:val="003E689B"/>
    <w:rsid w:val="003E72ED"/>
    <w:rsid w:val="003F0ACE"/>
    <w:rsid w:val="003F10A6"/>
    <w:rsid w:val="003F139D"/>
    <w:rsid w:val="003F6D23"/>
    <w:rsid w:val="00407240"/>
    <w:rsid w:val="00407316"/>
    <w:rsid w:val="00413641"/>
    <w:rsid w:val="00416CA4"/>
    <w:rsid w:val="00416E41"/>
    <w:rsid w:val="00420A00"/>
    <w:rsid w:val="00422529"/>
    <w:rsid w:val="00430259"/>
    <w:rsid w:val="00431417"/>
    <w:rsid w:val="00432C93"/>
    <w:rsid w:val="004420FF"/>
    <w:rsid w:val="004518BD"/>
    <w:rsid w:val="004547F2"/>
    <w:rsid w:val="00455038"/>
    <w:rsid w:val="00465FC0"/>
    <w:rsid w:val="00467BCE"/>
    <w:rsid w:val="00470FAC"/>
    <w:rsid w:val="0047414C"/>
    <w:rsid w:val="0047591D"/>
    <w:rsid w:val="00477815"/>
    <w:rsid w:val="00485B7B"/>
    <w:rsid w:val="00490E3C"/>
    <w:rsid w:val="0049554B"/>
    <w:rsid w:val="00496327"/>
    <w:rsid w:val="004A4159"/>
    <w:rsid w:val="004A4897"/>
    <w:rsid w:val="004C0A43"/>
    <w:rsid w:val="004C0EA5"/>
    <w:rsid w:val="004D3CA5"/>
    <w:rsid w:val="004E7E21"/>
    <w:rsid w:val="004F5D80"/>
    <w:rsid w:val="00501016"/>
    <w:rsid w:val="00501D76"/>
    <w:rsid w:val="00503B1D"/>
    <w:rsid w:val="00506E5C"/>
    <w:rsid w:val="00511377"/>
    <w:rsid w:val="005116D7"/>
    <w:rsid w:val="00514178"/>
    <w:rsid w:val="0052451B"/>
    <w:rsid w:val="00525813"/>
    <w:rsid w:val="00525FAE"/>
    <w:rsid w:val="005311D3"/>
    <w:rsid w:val="00533E03"/>
    <w:rsid w:val="00536E5B"/>
    <w:rsid w:val="005413E2"/>
    <w:rsid w:val="005463F7"/>
    <w:rsid w:val="0055077D"/>
    <w:rsid w:val="005513EB"/>
    <w:rsid w:val="00553D78"/>
    <w:rsid w:val="00556AA0"/>
    <w:rsid w:val="005667D8"/>
    <w:rsid w:val="00566FAC"/>
    <w:rsid w:val="00567C54"/>
    <w:rsid w:val="00577F0C"/>
    <w:rsid w:val="00584A38"/>
    <w:rsid w:val="0058642A"/>
    <w:rsid w:val="0059681B"/>
    <w:rsid w:val="005A044C"/>
    <w:rsid w:val="005A0E9D"/>
    <w:rsid w:val="005A1A79"/>
    <w:rsid w:val="005A3DE9"/>
    <w:rsid w:val="005A61B0"/>
    <w:rsid w:val="005A7B0D"/>
    <w:rsid w:val="005B5F82"/>
    <w:rsid w:val="005D3D9E"/>
    <w:rsid w:val="005F0B4C"/>
    <w:rsid w:val="006054FD"/>
    <w:rsid w:val="00605A89"/>
    <w:rsid w:val="00610837"/>
    <w:rsid w:val="00611FEB"/>
    <w:rsid w:val="00612ED4"/>
    <w:rsid w:val="006140BA"/>
    <w:rsid w:val="00632B5A"/>
    <w:rsid w:val="00635119"/>
    <w:rsid w:val="006408C0"/>
    <w:rsid w:val="00645F85"/>
    <w:rsid w:val="00651942"/>
    <w:rsid w:val="00651A60"/>
    <w:rsid w:val="0065672D"/>
    <w:rsid w:val="00663201"/>
    <w:rsid w:val="00665815"/>
    <w:rsid w:val="006749FC"/>
    <w:rsid w:val="00687E77"/>
    <w:rsid w:val="0069226A"/>
    <w:rsid w:val="00692951"/>
    <w:rsid w:val="006A0585"/>
    <w:rsid w:val="006A222E"/>
    <w:rsid w:val="006A5FE5"/>
    <w:rsid w:val="006B2836"/>
    <w:rsid w:val="006B58BA"/>
    <w:rsid w:val="006E6155"/>
    <w:rsid w:val="006F0D85"/>
    <w:rsid w:val="006F1017"/>
    <w:rsid w:val="006F4DB3"/>
    <w:rsid w:val="006F5564"/>
    <w:rsid w:val="006F6A0A"/>
    <w:rsid w:val="00703F3B"/>
    <w:rsid w:val="00712768"/>
    <w:rsid w:val="00715E77"/>
    <w:rsid w:val="00727C67"/>
    <w:rsid w:val="007340C1"/>
    <w:rsid w:val="0073611A"/>
    <w:rsid w:val="00742BD8"/>
    <w:rsid w:val="00743568"/>
    <w:rsid w:val="00774669"/>
    <w:rsid w:val="007768BA"/>
    <w:rsid w:val="00776C31"/>
    <w:rsid w:val="007830CD"/>
    <w:rsid w:val="0078439E"/>
    <w:rsid w:val="00790514"/>
    <w:rsid w:val="007A4F87"/>
    <w:rsid w:val="007B3EEB"/>
    <w:rsid w:val="007C2E32"/>
    <w:rsid w:val="007C725E"/>
    <w:rsid w:val="007C7D7E"/>
    <w:rsid w:val="007D03F4"/>
    <w:rsid w:val="007D1D17"/>
    <w:rsid w:val="007D3937"/>
    <w:rsid w:val="007D7FE4"/>
    <w:rsid w:val="007E3805"/>
    <w:rsid w:val="007F0E2F"/>
    <w:rsid w:val="007F225A"/>
    <w:rsid w:val="007F239E"/>
    <w:rsid w:val="008017F8"/>
    <w:rsid w:val="00803119"/>
    <w:rsid w:val="00806A39"/>
    <w:rsid w:val="00813C6E"/>
    <w:rsid w:val="0082082A"/>
    <w:rsid w:val="00824626"/>
    <w:rsid w:val="00835D2D"/>
    <w:rsid w:val="00836D1D"/>
    <w:rsid w:val="008479A2"/>
    <w:rsid w:val="00852197"/>
    <w:rsid w:val="00852694"/>
    <w:rsid w:val="00860013"/>
    <w:rsid w:val="008621CA"/>
    <w:rsid w:val="00864ED2"/>
    <w:rsid w:val="00874397"/>
    <w:rsid w:val="00874708"/>
    <w:rsid w:val="00881F3C"/>
    <w:rsid w:val="008835C9"/>
    <w:rsid w:val="00896506"/>
    <w:rsid w:val="0089738E"/>
    <w:rsid w:val="008B6881"/>
    <w:rsid w:val="008C0F1B"/>
    <w:rsid w:val="008C5A93"/>
    <w:rsid w:val="008C70AB"/>
    <w:rsid w:val="008D41DB"/>
    <w:rsid w:val="008E3310"/>
    <w:rsid w:val="008E5A47"/>
    <w:rsid w:val="008E6AEB"/>
    <w:rsid w:val="008F50FE"/>
    <w:rsid w:val="0090280C"/>
    <w:rsid w:val="00905EE9"/>
    <w:rsid w:val="0090793B"/>
    <w:rsid w:val="00917E3F"/>
    <w:rsid w:val="009214B3"/>
    <w:rsid w:val="00921D06"/>
    <w:rsid w:val="00921E2B"/>
    <w:rsid w:val="0092270D"/>
    <w:rsid w:val="00924690"/>
    <w:rsid w:val="00927225"/>
    <w:rsid w:val="00930789"/>
    <w:rsid w:val="00930D53"/>
    <w:rsid w:val="0093329A"/>
    <w:rsid w:val="00933789"/>
    <w:rsid w:val="00943057"/>
    <w:rsid w:val="0095200F"/>
    <w:rsid w:val="00955D32"/>
    <w:rsid w:val="009631FA"/>
    <w:rsid w:val="009709FC"/>
    <w:rsid w:val="00971BF0"/>
    <w:rsid w:val="00975D89"/>
    <w:rsid w:val="00976419"/>
    <w:rsid w:val="00976A26"/>
    <w:rsid w:val="0098037D"/>
    <w:rsid w:val="00983EF2"/>
    <w:rsid w:val="00984914"/>
    <w:rsid w:val="00996BCC"/>
    <w:rsid w:val="009C414E"/>
    <w:rsid w:val="009C478B"/>
    <w:rsid w:val="009C7779"/>
    <w:rsid w:val="009D2585"/>
    <w:rsid w:val="009D6F0F"/>
    <w:rsid w:val="009E4177"/>
    <w:rsid w:val="009E55CB"/>
    <w:rsid w:val="009F5A65"/>
    <w:rsid w:val="00A05ABB"/>
    <w:rsid w:val="00A07954"/>
    <w:rsid w:val="00A3158C"/>
    <w:rsid w:val="00A3509C"/>
    <w:rsid w:val="00A4187D"/>
    <w:rsid w:val="00A43354"/>
    <w:rsid w:val="00A439AE"/>
    <w:rsid w:val="00A670C4"/>
    <w:rsid w:val="00A72C06"/>
    <w:rsid w:val="00A7360C"/>
    <w:rsid w:val="00A74E13"/>
    <w:rsid w:val="00A75F8C"/>
    <w:rsid w:val="00A76F15"/>
    <w:rsid w:val="00A811B2"/>
    <w:rsid w:val="00AA7957"/>
    <w:rsid w:val="00AC3AA1"/>
    <w:rsid w:val="00AD4095"/>
    <w:rsid w:val="00AD54F9"/>
    <w:rsid w:val="00AD6620"/>
    <w:rsid w:val="00AF5D07"/>
    <w:rsid w:val="00B0051C"/>
    <w:rsid w:val="00B03BD8"/>
    <w:rsid w:val="00B048B0"/>
    <w:rsid w:val="00B06CC5"/>
    <w:rsid w:val="00B10E83"/>
    <w:rsid w:val="00B13D8E"/>
    <w:rsid w:val="00B144C2"/>
    <w:rsid w:val="00B23C4F"/>
    <w:rsid w:val="00B26809"/>
    <w:rsid w:val="00B32345"/>
    <w:rsid w:val="00B355E6"/>
    <w:rsid w:val="00B36024"/>
    <w:rsid w:val="00B40C0D"/>
    <w:rsid w:val="00B442B4"/>
    <w:rsid w:val="00B4599E"/>
    <w:rsid w:val="00B60FC8"/>
    <w:rsid w:val="00B67F2B"/>
    <w:rsid w:val="00B729D0"/>
    <w:rsid w:val="00B80E71"/>
    <w:rsid w:val="00B91329"/>
    <w:rsid w:val="00B933E3"/>
    <w:rsid w:val="00BA005B"/>
    <w:rsid w:val="00BA0CD1"/>
    <w:rsid w:val="00BA11B0"/>
    <w:rsid w:val="00BA5644"/>
    <w:rsid w:val="00BB3202"/>
    <w:rsid w:val="00BC11B8"/>
    <w:rsid w:val="00BD4A91"/>
    <w:rsid w:val="00BF1887"/>
    <w:rsid w:val="00BF6CCF"/>
    <w:rsid w:val="00BF7958"/>
    <w:rsid w:val="00C00A29"/>
    <w:rsid w:val="00C00B7E"/>
    <w:rsid w:val="00C00BFA"/>
    <w:rsid w:val="00C05E2F"/>
    <w:rsid w:val="00C1117F"/>
    <w:rsid w:val="00C1582C"/>
    <w:rsid w:val="00C1616E"/>
    <w:rsid w:val="00C16A03"/>
    <w:rsid w:val="00C23EA7"/>
    <w:rsid w:val="00C32376"/>
    <w:rsid w:val="00C410AC"/>
    <w:rsid w:val="00C6354E"/>
    <w:rsid w:val="00C7363A"/>
    <w:rsid w:val="00C74368"/>
    <w:rsid w:val="00C7553B"/>
    <w:rsid w:val="00C76459"/>
    <w:rsid w:val="00C83C57"/>
    <w:rsid w:val="00C84D8D"/>
    <w:rsid w:val="00C857E4"/>
    <w:rsid w:val="00CA4D0D"/>
    <w:rsid w:val="00CB462C"/>
    <w:rsid w:val="00CC2C40"/>
    <w:rsid w:val="00CC3FBD"/>
    <w:rsid w:val="00CC69E4"/>
    <w:rsid w:val="00CD064C"/>
    <w:rsid w:val="00CD0BB5"/>
    <w:rsid w:val="00CE2B3B"/>
    <w:rsid w:val="00CE6DEC"/>
    <w:rsid w:val="00CF373E"/>
    <w:rsid w:val="00CF3D30"/>
    <w:rsid w:val="00CF5B9B"/>
    <w:rsid w:val="00D011EC"/>
    <w:rsid w:val="00D12DD3"/>
    <w:rsid w:val="00D16CBB"/>
    <w:rsid w:val="00D25D66"/>
    <w:rsid w:val="00D27B4E"/>
    <w:rsid w:val="00D3383C"/>
    <w:rsid w:val="00D34B0E"/>
    <w:rsid w:val="00D51F18"/>
    <w:rsid w:val="00D54EE9"/>
    <w:rsid w:val="00D5510D"/>
    <w:rsid w:val="00D614C7"/>
    <w:rsid w:val="00D71D18"/>
    <w:rsid w:val="00D71FC6"/>
    <w:rsid w:val="00D805B2"/>
    <w:rsid w:val="00D83BA5"/>
    <w:rsid w:val="00DA4F97"/>
    <w:rsid w:val="00DB130F"/>
    <w:rsid w:val="00DB3199"/>
    <w:rsid w:val="00DB3C5B"/>
    <w:rsid w:val="00DC1CDA"/>
    <w:rsid w:val="00DC20E8"/>
    <w:rsid w:val="00DC2F41"/>
    <w:rsid w:val="00DC714B"/>
    <w:rsid w:val="00DD46AC"/>
    <w:rsid w:val="00DD5803"/>
    <w:rsid w:val="00DF0B50"/>
    <w:rsid w:val="00DF13B4"/>
    <w:rsid w:val="00DF2C1C"/>
    <w:rsid w:val="00E201BA"/>
    <w:rsid w:val="00E24179"/>
    <w:rsid w:val="00E24F55"/>
    <w:rsid w:val="00E30578"/>
    <w:rsid w:val="00E314E9"/>
    <w:rsid w:val="00E41F37"/>
    <w:rsid w:val="00E421A9"/>
    <w:rsid w:val="00E4291C"/>
    <w:rsid w:val="00E464F1"/>
    <w:rsid w:val="00E4790D"/>
    <w:rsid w:val="00E541D7"/>
    <w:rsid w:val="00E6209A"/>
    <w:rsid w:val="00E631A8"/>
    <w:rsid w:val="00E64660"/>
    <w:rsid w:val="00E6675D"/>
    <w:rsid w:val="00E673FC"/>
    <w:rsid w:val="00E81EB9"/>
    <w:rsid w:val="00E81FE3"/>
    <w:rsid w:val="00E839F4"/>
    <w:rsid w:val="00E8437B"/>
    <w:rsid w:val="00E90CB9"/>
    <w:rsid w:val="00EA1D1B"/>
    <w:rsid w:val="00EA6EED"/>
    <w:rsid w:val="00EB33DF"/>
    <w:rsid w:val="00EC6417"/>
    <w:rsid w:val="00EC6B94"/>
    <w:rsid w:val="00EC6BA4"/>
    <w:rsid w:val="00ED328F"/>
    <w:rsid w:val="00ED51D7"/>
    <w:rsid w:val="00ED79EE"/>
    <w:rsid w:val="00EE2B9F"/>
    <w:rsid w:val="00EE3A13"/>
    <w:rsid w:val="00EE50A0"/>
    <w:rsid w:val="00EE5657"/>
    <w:rsid w:val="00EE5916"/>
    <w:rsid w:val="00EF1E8D"/>
    <w:rsid w:val="00EF2913"/>
    <w:rsid w:val="00EF2B9A"/>
    <w:rsid w:val="00EF77A9"/>
    <w:rsid w:val="00F002BE"/>
    <w:rsid w:val="00F24C2F"/>
    <w:rsid w:val="00F3735A"/>
    <w:rsid w:val="00F37701"/>
    <w:rsid w:val="00F410EF"/>
    <w:rsid w:val="00F41BBD"/>
    <w:rsid w:val="00F52B29"/>
    <w:rsid w:val="00F6120F"/>
    <w:rsid w:val="00F6650F"/>
    <w:rsid w:val="00F7555D"/>
    <w:rsid w:val="00F77EF2"/>
    <w:rsid w:val="00F8029E"/>
    <w:rsid w:val="00F802D4"/>
    <w:rsid w:val="00F815CA"/>
    <w:rsid w:val="00F81FB0"/>
    <w:rsid w:val="00F86D8F"/>
    <w:rsid w:val="00F87AA5"/>
    <w:rsid w:val="00F902AF"/>
    <w:rsid w:val="00F94171"/>
    <w:rsid w:val="00F95A95"/>
    <w:rsid w:val="00FA1C1D"/>
    <w:rsid w:val="00FA236A"/>
    <w:rsid w:val="00FA4AA5"/>
    <w:rsid w:val="00FA7983"/>
    <w:rsid w:val="00FB14A1"/>
    <w:rsid w:val="00FB5B19"/>
    <w:rsid w:val="00FC3F7C"/>
    <w:rsid w:val="00FC4BC0"/>
    <w:rsid w:val="00FE0070"/>
    <w:rsid w:val="00FE3E70"/>
    <w:rsid w:val="00FE4536"/>
    <w:rsid w:val="00FF462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2B1CC63F"/>
  <w15:chartTrackingRefBased/>
  <w15:docId w15:val="{1A12AE32-8878-4DEC-B49F-B5DEE584B26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de-CH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locked="1" w:semiHidden="1" w:uiPriority="32" w:unhideWhenUsed="1"/>
    <w:lsdException w:name="heading 8" w:semiHidden="1" w:uiPriority="32" w:unhideWhenUsed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 w:qFormat="1"/>
    <w:lsdException w:name="toc 3" w:semiHidden="1" w:uiPriority="39" w:unhideWhenUsed="1" w:qFormat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2" w:unhideWhenUsed="1"/>
    <w:lsdException w:name="annotation text" w:semiHidden="1" w:unhideWhenUsed="1"/>
    <w:lsdException w:name="header" w:semiHidden="1" w:unhideWhenUsed="1" w:qFormat="1"/>
    <w:lsdException w:name="footer" w:semiHidden="1" w:uiPriority="2" w:unhideWhenUsed="1" w:qFormat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 w:qFormat="1"/>
    <w:lsdException w:name="List Bullet" w:semiHidden="1" w:unhideWhenUsed="1"/>
    <w:lsdException w:name="List Number" w:semiHidden="1" w:unhideWhenUsed="1"/>
    <w:lsdException w:name="List 2" w:semiHidden="1" w:unhideWhenUsed="1" w:qFormat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iPriority="1" w:unhideWhenUsed="1" w:qFormat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33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32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3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32"/>
    <w:lsdException w:name="Intense Emphasis" w:uiPriority="32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2F7596"/>
    <w:pPr>
      <w:tabs>
        <w:tab w:val="left" w:pos="340"/>
        <w:tab w:val="left" w:pos="680"/>
      </w:tabs>
      <w:snapToGrid w:val="0"/>
      <w:spacing w:after="195" w:line="260" w:lineRule="atLeast"/>
    </w:pPr>
    <w:rPr>
      <w:rFonts w:ascii="Arial" w:eastAsia="Cambria" w:hAnsi="Arial" w:cs="Times New Roman"/>
      <w:sz w:val="20"/>
      <w:szCs w:val="24"/>
    </w:rPr>
  </w:style>
  <w:style w:type="paragraph" w:styleId="berschrift1">
    <w:name w:val="heading 1"/>
    <w:basedOn w:val="Standard"/>
    <w:next w:val="Standard"/>
    <w:link w:val="berschrift1Zchn"/>
    <w:qFormat/>
    <w:rsid w:val="00C23EA7"/>
    <w:pPr>
      <w:keepNext/>
      <w:keepLines/>
      <w:numPr>
        <w:numId w:val="7"/>
      </w:numPr>
      <w:tabs>
        <w:tab w:val="clear" w:pos="340"/>
      </w:tabs>
      <w:adjustRightInd w:val="0"/>
      <w:spacing w:before="520" w:line="240" w:lineRule="atLeast"/>
      <w:outlineLvl w:val="0"/>
    </w:pPr>
    <w:rPr>
      <w:rFonts w:eastAsia="Times New Roman" w:cs="Arial"/>
      <w:b/>
      <w:bCs/>
      <w:snapToGrid w:val="0"/>
      <w:sz w:val="24"/>
      <w:szCs w:val="32"/>
      <w:lang w:eastAsia="de-CH"/>
    </w:rPr>
  </w:style>
  <w:style w:type="paragraph" w:styleId="berschrift2">
    <w:name w:val="heading 2"/>
    <w:basedOn w:val="berschrift1"/>
    <w:next w:val="Standard"/>
    <w:link w:val="berschrift2Zchn"/>
    <w:qFormat/>
    <w:rsid w:val="00C23EA7"/>
    <w:pPr>
      <w:numPr>
        <w:ilvl w:val="1"/>
      </w:numPr>
      <w:spacing w:before="325" w:after="65" w:line="260" w:lineRule="atLeast"/>
      <w:outlineLvl w:val="1"/>
    </w:pPr>
    <w:rPr>
      <w:bCs w:val="0"/>
      <w:iCs/>
      <w:sz w:val="20"/>
      <w:szCs w:val="28"/>
    </w:rPr>
  </w:style>
  <w:style w:type="paragraph" w:styleId="berschrift3">
    <w:name w:val="heading 3"/>
    <w:basedOn w:val="berschrift2"/>
    <w:next w:val="Standard"/>
    <w:link w:val="berschrift3Zchn"/>
    <w:qFormat/>
    <w:rsid w:val="00C23EA7"/>
    <w:pPr>
      <w:numPr>
        <w:ilvl w:val="2"/>
      </w:numPr>
      <w:tabs>
        <w:tab w:val="clear" w:pos="680"/>
      </w:tabs>
      <w:outlineLvl w:val="2"/>
    </w:pPr>
    <w:rPr>
      <w:bCs/>
      <w:szCs w:val="26"/>
    </w:rPr>
  </w:style>
  <w:style w:type="paragraph" w:styleId="berschrift4">
    <w:name w:val="heading 4"/>
    <w:basedOn w:val="berschrift3"/>
    <w:next w:val="Standard"/>
    <w:link w:val="berschrift4Zchn"/>
    <w:qFormat/>
    <w:rsid w:val="00C23EA7"/>
    <w:pPr>
      <w:numPr>
        <w:ilvl w:val="3"/>
      </w:numPr>
      <w:tabs>
        <w:tab w:val="left" w:pos="1361"/>
      </w:tabs>
      <w:spacing w:line="260" w:lineRule="exact"/>
      <w:jc w:val="both"/>
      <w:outlineLvl w:val="3"/>
    </w:pPr>
    <w:rPr>
      <w:b w:val="0"/>
      <w:bCs w:val="0"/>
      <w:color w:val="000000" w:themeColor="text1"/>
      <w:szCs w:val="20"/>
    </w:rPr>
  </w:style>
  <w:style w:type="paragraph" w:styleId="berschrift5">
    <w:name w:val="heading 5"/>
    <w:basedOn w:val="berschrift4"/>
    <w:next w:val="Standard"/>
    <w:link w:val="berschrift5Zchn"/>
    <w:qFormat/>
    <w:rsid w:val="00C23EA7"/>
    <w:pPr>
      <w:numPr>
        <w:ilvl w:val="4"/>
      </w:numPr>
      <w:spacing w:before="195" w:after="0"/>
      <w:outlineLvl w:val="4"/>
    </w:pPr>
    <w:rPr>
      <w:rFonts w:eastAsiaTheme="majorEastAsia" w:cstheme="majorBidi"/>
      <w:sz w:val="19"/>
      <w:szCs w:val="18"/>
    </w:rPr>
  </w:style>
  <w:style w:type="paragraph" w:styleId="berschrift6">
    <w:name w:val="heading 6"/>
    <w:basedOn w:val="berschrift5"/>
    <w:next w:val="Standard"/>
    <w:link w:val="berschrift6Zchn"/>
    <w:qFormat/>
    <w:rsid w:val="00C23EA7"/>
    <w:pPr>
      <w:numPr>
        <w:ilvl w:val="5"/>
      </w:numPr>
      <w:spacing w:before="40"/>
      <w:outlineLvl w:val="5"/>
    </w:pPr>
  </w:style>
  <w:style w:type="paragraph" w:styleId="berschrift7">
    <w:name w:val="heading 7"/>
    <w:basedOn w:val="Standard"/>
    <w:next w:val="Standard"/>
    <w:link w:val="berschrift7Zchn"/>
    <w:uiPriority w:val="32"/>
    <w:unhideWhenUsed/>
    <w:locked/>
    <w:rsid w:val="00C23EA7"/>
    <w:pPr>
      <w:keepNext/>
      <w:keepLines/>
      <w:numPr>
        <w:ilvl w:val="6"/>
        <w:numId w:val="7"/>
      </w:numPr>
      <w:tabs>
        <w:tab w:val="clear" w:pos="680"/>
      </w:tabs>
      <w:spacing w:before="40"/>
      <w:contextualSpacing/>
      <w:outlineLvl w:val="6"/>
    </w:pPr>
    <w:rPr>
      <w:rFonts w:eastAsiaTheme="majorEastAsia" w:cstheme="majorBidi"/>
      <w:i/>
      <w:iCs/>
      <w:color w:val="000000" w:themeColor="text1"/>
    </w:rPr>
  </w:style>
  <w:style w:type="paragraph" w:styleId="berschrift8">
    <w:name w:val="heading 8"/>
    <w:basedOn w:val="Standard"/>
    <w:next w:val="Standard"/>
    <w:link w:val="berschrift8Zchn"/>
    <w:uiPriority w:val="32"/>
    <w:unhideWhenUsed/>
    <w:rsid w:val="00C23EA7"/>
    <w:pPr>
      <w:keepNext/>
      <w:keepLines/>
      <w:numPr>
        <w:ilvl w:val="7"/>
        <w:numId w:val="7"/>
      </w:numPr>
      <w:tabs>
        <w:tab w:val="clear" w:pos="680"/>
      </w:tabs>
      <w:spacing w:before="40"/>
      <w:outlineLvl w:val="7"/>
    </w:pPr>
    <w:rPr>
      <w:rFonts w:eastAsiaTheme="majorEastAsia" w:cstheme="majorBidi"/>
      <w:color w:val="272727" w:themeColor="text1" w:themeTint="D8"/>
      <w:sz w:val="21"/>
      <w:szCs w:val="21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rsid w:val="00C23EA7"/>
    <w:pPr>
      <w:keepNext/>
      <w:keepLines/>
      <w:numPr>
        <w:ilvl w:val="8"/>
        <w:numId w:val="7"/>
      </w:numPr>
      <w:tabs>
        <w:tab w:val="clear" w:pos="340"/>
        <w:tab w:val="clear" w:pos="680"/>
        <w:tab w:val="num" w:pos="360"/>
      </w:tabs>
      <w:spacing w:before="40"/>
      <w:outlineLvl w:val="8"/>
    </w:pPr>
    <w:rPr>
      <w:rFonts w:eastAsiaTheme="majorEastAsia" w:cstheme="majorBidi"/>
      <w:i/>
      <w:iCs/>
      <w:color w:val="272727" w:themeColor="text1" w:themeTint="D8"/>
      <w:sz w:val="21"/>
      <w:szCs w:val="21"/>
    </w:rPr>
  </w:style>
  <w:style w:type="character" w:default="1" w:styleId="Absatz-Standardschriftart">
    <w:name w:val="Default Paragraph Font"/>
    <w:uiPriority w:val="1"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Titel">
    <w:name w:val="Title"/>
    <w:basedOn w:val="Standard"/>
    <w:next w:val="Standard"/>
    <w:link w:val="TitelZchn"/>
    <w:qFormat/>
    <w:rsid w:val="00C23EA7"/>
    <w:pPr>
      <w:spacing w:after="655" w:line="460" w:lineRule="exact"/>
      <w:contextualSpacing/>
    </w:pPr>
    <w:rPr>
      <w:rFonts w:eastAsiaTheme="majorEastAsia" w:cs="Times New Roman (Überschriften"/>
      <w:b/>
      <w:kern w:val="28"/>
      <w:sz w:val="36"/>
      <w:szCs w:val="56"/>
    </w:rPr>
  </w:style>
  <w:style w:type="character" w:customStyle="1" w:styleId="TitelZchn">
    <w:name w:val="Titel Zchn"/>
    <w:basedOn w:val="Absatz-Standardschriftart"/>
    <w:link w:val="Titel"/>
    <w:rsid w:val="00C23EA7"/>
    <w:rPr>
      <w:rFonts w:ascii="Arial" w:eastAsiaTheme="majorEastAsia" w:hAnsi="Arial" w:cs="Times New Roman (Überschriften"/>
      <w:b/>
      <w:kern w:val="28"/>
      <w:sz w:val="36"/>
      <w:szCs w:val="56"/>
    </w:rPr>
  </w:style>
  <w:style w:type="character" w:customStyle="1" w:styleId="berschrift1Zchn">
    <w:name w:val="Überschrift 1 Zchn"/>
    <w:basedOn w:val="Absatz-Standardschriftart"/>
    <w:link w:val="berschrift1"/>
    <w:rsid w:val="00C23EA7"/>
    <w:rPr>
      <w:rFonts w:ascii="Arial" w:eastAsia="Times New Roman" w:hAnsi="Arial" w:cs="Arial"/>
      <w:b/>
      <w:bCs/>
      <w:snapToGrid w:val="0"/>
      <w:sz w:val="24"/>
      <w:szCs w:val="32"/>
      <w:lang w:eastAsia="de-CH"/>
    </w:rPr>
  </w:style>
  <w:style w:type="paragraph" w:styleId="Kopfzeile">
    <w:name w:val="header"/>
    <w:basedOn w:val="Standard"/>
    <w:link w:val="KopfzeileZchn"/>
    <w:uiPriority w:val="99"/>
    <w:unhideWhenUsed/>
    <w:qFormat/>
    <w:rsid w:val="00C23EA7"/>
    <w:pPr>
      <w:tabs>
        <w:tab w:val="center" w:pos="4703"/>
        <w:tab w:val="right" w:pos="9406"/>
      </w:tabs>
      <w:spacing w:line="200" w:lineRule="atLeast"/>
    </w:pPr>
    <w:rPr>
      <w:spacing w:val="4"/>
      <w:sz w:val="15"/>
    </w:rPr>
  </w:style>
  <w:style w:type="character" w:customStyle="1" w:styleId="KopfzeileZchn">
    <w:name w:val="Kopfzeile Zchn"/>
    <w:basedOn w:val="Absatz-Standardschriftart"/>
    <w:link w:val="Kopfzeile"/>
    <w:uiPriority w:val="99"/>
    <w:rsid w:val="00C23EA7"/>
    <w:rPr>
      <w:rFonts w:ascii="Arial" w:eastAsia="Cambria" w:hAnsi="Arial" w:cs="Times New Roman"/>
      <w:spacing w:val="4"/>
      <w:sz w:val="15"/>
      <w:szCs w:val="24"/>
    </w:rPr>
  </w:style>
  <w:style w:type="paragraph" w:styleId="Fuzeile">
    <w:name w:val="footer"/>
    <w:basedOn w:val="Standard"/>
    <w:link w:val="FuzeileZchn"/>
    <w:autoRedefine/>
    <w:uiPriority w:val="2"/>
    <w:unhideWhenUsed/>
    <w:qFormat/>
    <w:rsid w:val="00C23EA7"/>
    <w:pPr>
      <w:tabs>
        <w:tab w:val="right" w:pos="9406"/>
      </w:tabs>
      <w:spacing w:after="0" w:line="200" w:lineRule="atLeast"/>
    </w:pPr>
    <w:rPr>
      <w:noProof/>
      <w:sz w:val="15"/>
      <w:lang w:eastAsia="de-DE"/>
    </w:rPr>
  </w:style>
  <w:style w:type="character" w:customStyle="1" w:styleId="FuzeileZchn">
    <w:name w:val="Fußzeile Zchn"/>
    <w:basedOn w:val="Absatz-Standardschriftart"/>
    <w:link w:val="Fuzeile"/>
    <w:uiPriority w:val="2"/>
    <w:rsid w:val="00C23EA7"/>
    <w:rPr>
      <w:rFonts w:ascii="Arial" w:eastAsia="Cambria" w:hAnsi="Arial" w:cs="Times New Roman"/>
      <w:noProof/>
      <w:sz w:val="15"/>
      <w:szCs w:val="24"/>
      <w:lang w:eastAsia="de-DE"/>
    </w:rPr>
  </w:style>
  <w:style w:type="table" w:styleId="Tabellenraster">
    <w:name w:val="Table Grid"/>
    <w:basedOn w:val="NormaleTabelle"/>
    <w:uiPriority w:val="39"/>
    <w:rsid w:val="00C23EA7"/>
    <w:pPr>
      <w:spacing w:after="0" w:line="240" w:lineRule="auto"/>
    </w:pPr>
    <w:rPr>
      <w:rFonts w:ascii="Cambria" w:eastAsia="Cambria" w:hAnsi="Cambria" w:cs="Times New Roman"/>
      <w:sz w:val="20"/>
      <w:szCs w:val="20"/>
      <w:lang w:eastAsia="de-DE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0" w:type="dxa"/>
        <w:right w:w="0" w:type="dxa"/>
      </w:tblCellMar>
    </w:tblPr>
  </w:style>
  <w:style w:type="character" w:styleId="Platzhaltertext">
    <w:name w:val="Placeholder Text"/>
    <w:basedOn w:val="Absatz-Standardschriftart"/>
    <w:uiPriority w:val="99"/>
    <w:semiHidden/>
    <w:rsid w:val="00C23EA7"/>
    <w:rPr>
      <w:color w:val="808080"/>
    </w:rPr>
  </w:style>
  <w:style w:type="paragraph" w:customStyle="1" w:styleId="Betreff">
    <w:name w:val="Betreff"/>
    <w:basedOn w:val="Standard"/>
    <w:qFormat/>
    <w:rsid w:val="00C23EA7"/>
    <w:rPr>
      <w:b/>
      <w:lang w:val="en-US"/>
    </w:rPr>
  </w:style>
  <w:style w:type="paragraph" w:customStyle="1" w:styleId="1pt">
    <w:name w:val="1pt"/>
    <w:basedOn w:val="Standard"/>
    <w:qFormat/>
    <w:rsid w:val="00C23EA7"/>
    <w:pPr>
      <w:spacing w:line="240" w:lineRule="auto"/>
    </w:pPr>
    <w:rPr>
      <w:sz w:val="2"/>
      <w:lang w:val="en-US"/>
    </w:rPr>
  </w:style>
  <w:style w:type="character" w:customStyle="1" w:styleId="berschrift2Zchn">
    <w:name w:val="Überschrift 2 Zchn"/>
    <w:basedOn w:val="Absatz-Standardschriftart"/>
    <w:link w:val="berschrift2"/>
    <w:rsid w:val="00C23EA7"/>
    <w:rPr>
      <w:rFonts w:ascii="Arial" w:eastAsia="Times New Roman" w:hAnsi="Arial" w:cs="Arial"/>
      <w:b/>
      <w:iCs/>
      <w:snapToGrid w:val="0"/>
      <w:sz w:val="20"/>
      <w:szCs w:val="28"/>
      <w:lang w:eastAsia="de-CH"/>
    </w:rPr>
  </w:style>
  <w:style w:type="paragraph" w:customStyle="1" w:styleId="AuflistungmitStrichen">
    <w:name w:val="Auflistung mit Strichen"/>
    <w:basedOn w:val="Standard"/>
    <w:uiPriority w:val="1"/>
    <w:qFormat/>
    <w:rsid w:val="00C23EA7"/>
    <w:pPr>
      <w:numPr>
        <w:numId w:val="3"/>
      </w:numPr>
      <w:tabs>
        <w:tab w:val="clear" w:pos="340"/>
        <w:tab w:val="left" w:pos="936"/>
      </w:tabs>
      <w:contextualSpacing/>
    </w:pPr>
  </w:style>
  <w:style w:type="paragraph" w:customStyle="1" w:styleId="Kopiean">
    <w:name w:val="Kopie an"/>
    <w:basedOn w:val="AuflistungmitStrichen"/>
    <w:uiPriority w:val="1"/>
    <w:qFormat/>
    <w:rsid w:val="00C23EA7"/>
    <w:pPr>
      <w:ind w:left="340" w:hanging="340"/>
    </w:pPr>
  </w:style>
  <w:style w:type="character" w:customStyle="1" w:styleId="berschrift3Zchn">
    <w:name w:val="Überschrift 3 Zchn"/>
    <w:basedOn w:val="Absatz-Standardschriftart"/>
    <w:link w:val="berschrift3"/>
    <w:rsid w:val="00C23EA7"/>
    <w:rPr>
      <w:rFonts w:ascii="Arial" w:eastAsia="Times New Roman" w:hAnsi="Arial" w:cs="Arial"/>
      <w:b/>
      <w:bCs/>
      <w:iCs/>
      <w:snapToGrid w:val="0"/>
      <w:sz w:val="20"/>
      <w:szCs w:val="26"/>
      <w:lang w:eastAsia="de-CH"/>
    </w:rPr>
  </w:style>
  <w:style w:type="character" w:customStyle="1" w:styleId="berschrift4Zchn">
    <w:name w:val="Überschrift 4 Zchn"/>
    <w:basedOn w:val="Absatz-Standardschriftart"/>
    <w:link w:val="berschrift4"/>
    <w:rsid w:val="00C23EA7"/>
    <w:rPr>
      <w:rFonts w:ascii="Arial" w:eastAsia="Times New Roman" w:hAnsi="Arial" w:cs="Arial"/>
      <w:iCs/>
      <w:snapToGrid w:val="0"/>
      <w:color w:val="000000" w:themeColor="text1"/>
      <w:sz w:val="20"/>
      <w:szCs w:val="20"/>
      <w:lang w:eastAsia="de-CH"/>
    </w:rPr>
  </w:style>
  <w:style w:type="character" w:customStyle="1" w:styleId="berschrift5Zchn">
    <w:name w:val="Überschrift 5 Zchn"/>
    <w:basedOn w:val="Absatz-Standardschriftart"/>
    <w:link w:val="berschrift5"/>
    <w:rsid w:val="00C23EA7"/>
    <w:rPr>
      <w:rFonts w:ascii="Arial" w:eastAsiaTheme="majorEastAsia" w:hAnsi="Arial" w:cstheme="majorBidi"/>
      <w:iCs/>
      <w:snapToGrid w:val="0"/>
      <w:color w:val="000000" w:themeColor="text1"/>
      <w:sz w:val="19"/>
      <w:szCs w:val="18"/>
      <w:lang w:eastAsia="de-CH"/>
    </w:rPr>
  </w:style>
  <w:style w:type="character" w:customStyle="1" w:styleId="berschrift6Zchn">
    <w:name w:val="Überschrift 6 Zchn"/>
    <w:basedOn w:val="Absatz-Standardschriftart"/>
    <w:link w:val="berschrift6"/>
    <w:rsid w:val="00C23EA7"/>
    <w:rPr>
      <w:rFonts w:ascii="Arial" w:eastAsiaTheme="majorEastAsia" w:hAnsi="Arial" w:cstheme="majorBidi"/>
      <w:iCs/>
      <w:snapToGrid w:val="0"/>
      <w:color w:val="000000" w:themeColor="text1"/>
      <w:sz w:val="19"/>
      <w:szCs w:val="18"/>
      <w:lang w:eastAsia="de-CH"/>
    </w:rPr>
  </w:style>
  <w:style w:type="character" w:customStyle="1" w:styleId="berschrift7Zchn">
    <w:name w:val="Überschrift 7 Zchn"/>
    <w:basedOn w:val="Absatz-Standardschriftart"/>
    <w:link w:val="berschrift7"/>
    <w:uiPriority w:val="32"/>
    <w:rsid w:val="00C23EA7"/>
    <w:rPr>
      <w:rFonts w:ascii="Arial" w:eastAsiaTheme="majorEastAsia" w:hAnsi="Arial" w:cstheme="majorBidi"/>
      <w:i/>
      <w:iCs/>
      <w:color w:val="000000" w:themeColor="text1"/>
      <w:sz w:val="20"/>
      <w:szCs w:val="24"/>
    </w:rPr>
  </w:style>
  <w:style w:type="character" w:customStyle="1" w:styleId="berschrift8Zchn">
    <w:name w:val="Überschrift 8 Zchn"/>
    <w:basedOn w:val="Absatz-Standardschriftart"/>
    <w:link w:val="berschrift8"/>
    <w:uiPriority w:val="32"/>
    <w:rsid w:val="00C23EA7"/>
    <w:rPr>
      <w:rFonts w:ascii="Arial" w:eastAsiaTheme="majorEastAsia" w:hAnsi="Arial" w:cstheme="majorBidi"/>
      <w:color w:val="272727" w:themeColor="text1" w:themeTint="D8"/>
      <w:sz w:val="21"/>
      <w:szCs w:val="21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C23EA7"/>
    <w:rPr>
      <w:rFonts w:ascii="Arial" w:eastAsiaTheme="majorEastAsia" w:hAnsi="Arial" w:cstheme="majorBidi"/>
      <w:i/>
      <w:iCs/>
      <w:color w:val="272727" w:themeColor="text1" w:themeTint="D8"/>
      <w:sz w:val="21"/>
      <w:szCs w:val="21"/>
    </w:rPr>
  </w:style>
  <w:style w:type="paragraph" w:customStyle="1" w:styleId="TOC">
    <w:name w:val="TOC"/>
    <w:basedOn w:val="Standard"/>
    <w:uiPriority w:val="10"/>
    <w:qFormat/>
    <w:rsid w:val="00C23EA7"/>
    <w:pPr>
      <w:spacing w:line="300" w:lineRule="atLeast"/>
    </w:pPr>
    <w:rPr>
      <w:b/>
      <w:sz w:val="24"/>
    </w:rPr>
  </w:style>
  <w:style w:type="paragraph" w:styleId="Verzeichnis1">
    <w:name w:val="toc 1"/>
    <w:basedOn w:val="Standard"/>
    <w:next w:val="Standard"/>
    <w:uiPriority w:val="39"/>
    <w:unhideWhenUsed/>
    <w:qFormat/>
    <w:rsid w:val="00C23EA7"/>
    <w:pPr>
      <w:pBdr>
        <w:top w:val="single" w:sz="12" w:space="3" w:color="auto"/>
      </w:pBdr>
      <w:tabs>
        <w:tab w:val="clear" w:pos="340"/>
        <w:tab w:val="left" w:pos="851"/>
        <w:tab w:val="left" w:pos="1021"/>
        <w:tab w:val="right" w:pos="9396"/>
      </w:tabs>
      <w:spacing w:before="130" w:after="0" w:line="390" w:lineRule="exact"/>
    </w:pPr>
    <w:rPr>
      <w:b/>
      <w:noProof/>
    </w:rPr>
  </w:style>
  <w:style w:type="paragraph" w:styleId="Verzeichnis2">
    <w:name w:val="toc 2"/>
    <w:basedOn w:val="Standard"/>
    <w:next w:val="Standard"/>
    <w:link w:val="Verzeichnis2Zchn"/>
    <w:autoRedefine/>
    <w:uiPriority w:val="39"/>
    <w:unhideWhenUsed/>
    <w:qFormat/>
    <w:rsid w:val="00C23EA7"/>
    <w:pPr>
      <w:tabs>
        <w:tab w:val="clear" w:pos="340"/>
        <w:tab w:val="left" w:pos="851"/>
        <w:tab w:val="left" w:pos="1021"/>
        <w:tab w:val="right" w:pos="9396"/>
      </w:tabs>
      <w:spacing w:after="0" w:line="390" w:lineRule="exact"/>
      <w:contextualSpacing/>
    </w:pPr>
    <w:rPr>
      <w:noProof/>
      <w:color w:val="000000" w:themeColor="text1"/>
    </w:rPr>
  </w:style>
  <w:style w:type="paragraph" w:styleId="Verzeichnis3">
    <w:name w:val="toc 3"/>
    <w:basedOn w:val="Standard"/>
    <w:next w:val="Standard"/>
    <w:autoRedefine/>
    <w:uiPriority w:val="39"/>
    <w:unhideWhenUsed/>
    <w:qFormat/>
    <w:rsid w:val="00C23EA7"/>
    <w:pPr>
      <w:tabs>
        <w:tab w:val="clear" w:pos="340"/>
        <w:tab w:val="left" w:pos="851"/>
        <w:tab w:val="left" w:pos="1021"/>
        <w:tab w:val="right" w:pos="9396"/>
      </w:tabs>
      <w:spacing w:after="0" w:line="390" w:lineRule="exact"/>
      <w:contextualSpacing/>
    </w:pPr>
    <w:rPr>
      <w:noProof/>
    </w:rPr>
  </w:style>
  <w:style w:type="paragraph" w:customStyle="1" w:styleId="Infoblocknormal">
    <w:name w:val="Infoblock normal"/>
    <w:basedOn w:val="Standard"/>
    <w:qFormat/>
    <w:rsid w:val="00C23EA7"/>
    <w:pPr>
      <w:spacing w:after="495" w:line="300" w:lineRule="exact"/>
    </w:pPr>
    <w:rPr>
      <w:sz w:val="24"/>
    </w:rPr>
  </w:style>
  <w:style w:type="paragraph" w:customStyle="1" w:styleId="AuflistungmitBullets">
    <w:name w:val="Auflistung mit Bullets"/>
    <w:basedOn w:val="AuflistungmitStrichen"/>
    <w:uiPriority w:val="1"/>
    <w:qFormat/>
    <w:rsid w:val="00C23EA7"/>
    <w:pPr>
      <w:numPr>
        <w:numId w:val="2"/>
      </w:numPr>
    </w:pPr>
    <w:rPr>
      <w:lang w:eastAsia="de-CH"/>
    </w:rPr>
  </w:style>
  <w:style w:type="paragraph" w:styleId="Funotentext">
    <w:name w:val="footnote text"/>
    <w:basedOn w:val="Fuzeile"/>
    <w:link w:val="FunotentextZchn"/>
    <w:uiPriority w:val="2"/>
    <w:unhideWhenUsed/>
    <w:rsid w:val="00C23EA7"/>
    <w:pPr>
      <w:tabs>
        <w:tab w:val="left" w:pos="567"/>
      </w:tabs>
      <w:spacing w:line="200" w:lineRule="exact"/>
    </w:pPr>
    <w:rPr>
      <w:szCs w:val="20"/>
    </w:rPr>
  </w:style>
  <w:style w:type="character" w:customStyle="1" w:styleId="FunotentextZchn">
    <w:name w:val="Fußnotentext Zchn"/>
    <w:basedOn w:val="Absatz-Standardschriftart"/>
    <w:link w:val="Funotentext"/>
    <w:uiPriority w:val="2"/>
    <w:rsid w:val="00C23EA7"/>
    <w:rPr>
      <w:rFonts w:ascii="Arial" w:eastAsia="Cambria" w:hAnsi="Arial" w:cs="Times New Roman"/>
      <w:noProof/>
      <w:sz w:val="15"/>
      <w:szCs w:val="20"/>
      <w:lang w:eastAsia="de-DE"/>
    </w:rPr>
  </w:style>
  <w:style w:type="character" w:styleId="Funotenzeichen">
    <w:name w:val="footnote reference"/>
    <w:basedOn w:val="Absatz-Standardschriftart"/>
    <w:uiPriority w:val="99"/>
    <w:semiHidden/>
    <w:unhideWhenUsed/>
    <w:rsid w:val="00C23EA7"/>
    <w:rPr>
      <w:vertAlign w:val="superscript"/>
    </w:rPr>
  </w:style>
  <w:style w:type="paragraph" w:styleId="Listenfortsetzung">
    <w:name w:val="List Continue"/>
    <w:basedOn w:val="AuflistungmitStrichen"/>
    <w:uiPriority w:val="1"/>
    <w:unhideWhenUsed/>
    <w:qFormat/>
    <w:rsid w:val="00C23EA7"/>
    <w:pPr>
      <w:numPr>
        <w:numId w:val="6"/>
      </w:numPr>
      <w:tabs>
        <w:tab w:val="clear" w:pos="680"/>
        <w:tab w:val="left" w:pos="510"/>
      </w:tabs>
      <w:spacing w:after="130"/>
    </w:pPr>
  </w:style>
  <w:style w:type="character" w:customStyle="1" w:styleId="Verzeichnis2Zchn">
    <w:name w:val="Verzeichnis 2 Zchn"/>
    <w:basedOn w:val="Absatz-Standardschriftart"/>
    <w:link w:val="Verzeichnis2"/>
    <w:uiPriority w:val="39"/>
    <w:rsid w:val="00C23EA7"/>
    <w:rPr>
      <w:rFonts w:ascii="Arial" w:eastAsia="Cambria" w:hAnsi="Arial" w:cs="Times New Roman"/>
      <w:noProof/>
      <w:color w:val="000000" w:themeColor="text1"/>
      <w:sz w:val="20"/>
      <w:szCs w:val="24"/>
    </w:rPr>
  </w:style>
  <w:style w:type="paragraph" w:customStyle="1" w:styleId="FarbdefinitionHfH-Rot">
    <w:name w:val="Farbdefinition HfH-Rot"/>
    <w:uiPriority w:val="4"/>
    <w:qFormat/>
    <w:rsid w:val="00C23EA7"/>
    <w:rPr>
      <w:rFonts w:ascii="Arial" w:eastAsia="Cambria" w:hAnsi="Arial" w:cs="Times New Roman"/>
      <w:b/>
      <w:bCs/>
      <w:color w:val="E74011"/>
      <w:sz w:val="20"/>
      <w:szCs w:val="20"/>
      <w:lang w:eastAsia="de-CH"/>
    </w:rPr>
  </w:style>
  <w:style w:type="paragraph" w:customStyle="1" w:styleId="FarbdefinitionZAB">
    <w:name w:val="Farbdefinition ZAB"/>
    <w:uiPriority w:val="4"/>
    <w:qFormat/>
    <w:rsid w:val="00C23EA7"/>
    <w:rPr>
      <w:rFonts w:ascii="Arial" w:eastAsia="Cambria" w:hAnsi="Arial" w:cs="Times New Roman"/>
      <w:b/>
      <w:bCs/>
      <w:color w:val="82AF29"/>
      <w:sz w:val="20"/>
      <w:szCs w:val="20"/>
      <w:lang w:eastAsia="de-CH"/>
    </w:rPr>
  </w:style>
  <w:style w:type="paragraph" w:customStyle="1" w:styleId="FarbdefinitionZABsekundr">
    <w:name w:val="Farbdefinition ZAB sekundär"/>
    <w:uiPriority w:val="4"/>
    <w:qFormat/>
    <w:rsid w:val="00C23EA7"/>
    <w:rPr>
      <w:rFonts w:ascii="Arial" w:eastAsia="Cambria" w:hAnsi="Arial" w:cs="Times New Roman"/>
      <w:b/>
      <w:bCs/>
      <w:color w:val="BCCF0F"/>
      <w:sz w:val="20"/>
      <w:szCs w:val="20"/>
      <w:lang w:eastAsia="de-CH"/>
    </w:rPr>
  </w:style>
  <w:style w:type="paragraph" w:customStyle="1" w:styleId="FarbdefinitionZWB">
    <w:name w:val="Farbdefinition ZWB"/>
    <w:uiPriority w:val="4"/>
    <w:qFormat/>
    <w:rsid w:val="00C23EA7"/>
    <w:rPr>
      <w:rFonts w:ascii="Arial" w:eastAsia="Cambria" w:hAnsi="Arial" w:cs="Times New Roman"/>
      <w:b/>
      <w:bCs/>
      <w:color w:val="F08100"/>
      <w:sz w:val="20"/>
      <w:szCs w:val="20"/>
      <w:lang w:eastAsia="de-CH"/>
    </w:rPr>
  </w:style>
  <w:style w:type="paragraph" w:customStyle="1" w:styleId="FarbdefinitionZWBsekundr">
    <w:name w:val="Farbdefinition ZWB sekundär"/>
    <w:basedOn w:val="Standard"/>
    <w:uiPriority w:val="4"/>
    <w:qFormat/>
    <w:rsid w:val="00C23EA7"/>
    <w:pPr>
      <w:tabs>
        <w:tab w:val="clear" w:pos="340"/>
        <w:tab w:val="clear" w:pos="680"/>
      </w:tabs>
      <w:snapToGrid/>
      <w:spacing w:after="0"/>
    </w:pPr>
    <w:rPr>
      <w:b/>
      <w:bCs/>
      <w:color w:val="FFCD00"/>
      <w:szCs w:val="20"/>
      <w:lang w:eastAsia="de-CH"/>
    </w:rPr>
  </w:style>
  <w:style w:type="paragraph" w:customStyle="1" w:styleId="FarbdefinitionZFE">
    <w:name w:val="Farbdefinition ZFE"/>
    <w:uiPriority w:val="4"/>
    <w:qFormat/>
    <w:rsid w:val="00C23EA7"/>
    <w:rPr>
      <w:rFonts w:ascii="Arial" w:eastAsia="Cambria" w:hAnsi="Arial" w:cs="Times New Roman"/>
      <w:b/>
      <w:bCs/>
      <w:color w:val="58A5DB"/>
      <w:sz w:val="20"/>
      <w:szCs w:val="20"/>
      <w:lang w:eastAsia="de-CH"/>
    </w:rPr>
  </w:style>
  <w:style w:type="paragraph" w:customStyle="1" w:styleId="FarbdefinitionZFEsekundr">
    <w:name w:val="Farbdefinition ZFE sekundär"/>
    <w:uiPriority w:val="4"/>
    <w:qFormat/>
    <w:rsid w:val="00C23EA7"/>
    <w:rPr>
      <w:rFonts w:ascii="Arial" w:eastAsia="Cambria" w:hAnsi="Arial" w:cs="Times New Roman"/>
      <w:b/>
      <w:bCs/>
      <w:color w:val="7DCAF2"/>
      <w:sz w:val="20"/>
      <w:szCs w:val="20"/>
      <w:lang w:eastAsia="de-CH"/>
    </w:rPr>
  </w:style>
  <w:style w:type="paragraph" w:customStyle="1" w:styleId="FarbdefinitionZDL">
    <w:name w:val="Farbdefinition ZDL"/>
    <w:uiPriority w:val="4"/>
    <w:qFormat/>
    <w:rsid w:val="00C23EA7"/>
    <w:rPr>
      <w:rFonts w:ascii="Arial" w:eastAsia="Cambria" w:hAnsi="Arial" w:cs="Times New Roman"/>
      <w:b/>
      <w:bCs/>
      <w:color w:val="1B9E90"/>
      <w:sz w:val="20"/>
      <w:szCs w:val="20"/>
      <w:lang w:eastAsia="de-CH"/>
    </w:rPr>
  </w:style>
  <w:style w:type="paragraph" w:customStyle="1" w:styleId="FarbdefinitionZDLsekundr">
    <w:name w:val="Farbdefinition ZDL sekundär"/>
    <w:uiPriority w:val="4"/>
    <w:qFormat/>
    <w:rsid w:val="00C23EA7"/>
    <w:rPr>
      <w:rFonts w:ascii="Arial" w:eastAsia="Cambria" w:hAnsi="Arial" w:cs="Times New Roman"/>
      <w:b/>
      <w:bCs/>
      <w:color w:val="7AC6B6"/>
      <w:sz w:val="20"/>
      <w:szCs w:val="20"/>
      <w:lang w:eastAsia="de-CH"/>
    </w:rPr>
  </w:style>
  <w:style w:type="paragraph" w:customStyle="1" w:styleId="Farbdefinition-Rot">
    <w:name w:val="Farbdefinition Ü-Rot"/>
    <w:uiPriority w:val="4"/>
    <w:qFormat/>
    <w:rsid w:val="00C23EA7"/>
    <w:rPr>
      <w:rFonts w:ascii="Arial" w:eastAsia="Cambria" w:hAnsi="Arial" w:cs="Times New Roman"/>
      <w:b/>
      <w:bCs/>
      <w:color w:val="BE1925"/>
      <w:sz w:val="20"/>
      <w:szCs w:val="20"/>
      <w:lang w:eastAsia="de-CH"/>
    </w:rPr>
  </w:style>
  <w:style w:type="paragraph" w:customStyle="1" w:styleId="Farbdefinition-Rotsekundr">
    <w:name w:val="Farbdefinition Ü-Rot sekundär"/>
    <w:uiPriority w:val="4"/>
    <w:qFormat/>
    <w:rsid w:val="00C23EA7"/>
    <w:rPr>
      <w:rFonts w:ascii="Arial" w:eastAsia="Cambria" w:hAnsi="Arial" w:cs="Times New Roman"/>
      <w:b/>
      <w:bCs/>
      <w:color w:val="DB6064"/>
      <w:sz w:val="20"/>
      <w:szCs w:val="20"/>
      <w:lang w:eastAsia="de-CH"/>
    </w:rPr>
  </w:style>
  <w:style w:type="paragraph" w:customStyle="1" w:styleId="InfoblockfrersteFB">
    <w:name w:val="Infoblock für erste FB"/>
    <w:basedOn w:val="Infoblocknormal"/>
    <w:next w:val="Infoblocknormal"/>
    <w:qFormat/>
    <w:rsid w:val="00C23EA7"/>
    <w:pPr>
      <w:spacing w:after="195"/>
    </w:p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C23EA7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C23EA7"/>
    <w:rPr>
      <w:rFonts w:ascii="Segoe UI" w:eastAsia="Cambria" w:hAnsi="Segoe UI" w:cs="Segoe UI"/>
      <w:sz w:val="18"/>
      <w:szCs w:val="18"/>
    </w:rPr>
  </w:style>
  <w:style w:type="character" w:styleId="Hyperlink">
    <w:name w:val="Hyperlink"/>
    <w:basedOn w:val="Absatz-Standardschriftart"/>
    <w:uiPriority w:val="99"/>
    <w:unhideWhenUsed/>
    <w:rsid w:val="00C23EA7"/>
    <w:rPr>
      <w:color w:val="0563C1" w:themeColor="hyperlink"/>
      <w:u w:val="single"/>
    </w:rPr>
  </w:style>
  <w:style w:type="paragraph" w:customStyle="1" w:styleId="berschriftberInhaltsverzeichnis">
    <w:name w:val="Überschrift über Inhaltsverzeichnis"/>
    <w:next w:val="Standard"/>
    <w:qFormat/>
    <w:rsid w:val="00C23EA7"/>
    <w:pPr>
      <w:spacing w:after="1300" w:line="260" w:lineRule="atLeast"/>
    </w:pPr>
    <w:rPr>
      <w:rFonts w:ascii="Arial" w:eastAsia="Cambria" w:hAnsi="Arial" w:cs="Times New Roman"/>
      <w:b/>
      <w:sz w:val="24"/>
      <w:szCs w:val="24"/>
    </w:rPr>
  </w:style>
  <w:style w:type="paragraph" w:customStyle="1" w:styleId="ZABFarbdefinition">
    <w:name w:val="ZAB Farbdefinition"/>
    <w:uiPriority w:val="4"/>
    <w:qFormat/>
    <w:rsid w:val="00C23EA7"/>
    <w:pPr>
      <w:spacing w:after="130" w:line="260" w:lineRule="atLeast"/>
    </w:pPr>
    <w:rPr>
      <w:rFonts w:ascii="Arial" w:eastAsia="Cambria" w:hAnsi="Arial" w:cs="Times New Roman"/>
      <w:b/>
      <w:bCs/>
      <w:color w:val="82AF29"/>
      <w:sz w:val="20"/>
      <w:szCs w:val="20"/>
      <w:lang w:eastAsia="de-CH"/>
    </w:rPr>
  </w:style>
  <w:style w:type="paragraph" w:customStyle="1" w:styleId="ZABsekundrFarbdefinition">
    <w:name w:val="ZAB sekundär Farbdefinition"/>
    <w:uiPriority w:val="4"/>
    <w:qFormat/>
    <w:rsid w:val="00C23EA7"/>
    <w:pPr>
      <w:spacing w:after="130" w:line="260" w:lineRule="atLeast"/>
    </w:pPr>
    <w:rPr>
      <w:rFonts w:ascii="Arial" w:eastAsia="Cambria" w:hAnsi="Arial" w:cs="Times New Roman"/>
      <w:b/>
      <w:bCs/>
      <w:color w:val="BCCF0F"/>
      <w:sz w:val="20"/>
      <w:szCs w:val="20"/>
      <w:lang w:eastAsia="de-CH"/>
    </w:rPr>
  </w:style>
  <w:style w:type="paragraph" w:customStyle="1" w:styleId="ZDLFarbdefinition">
    <w:name w:val="ZDL Farbdefinition"/>
    <w:uiPriority w:val="6"/>
    <w:qFormat/>
    <w:rsid w:val="00C23EA7"/>
    <w:pPr>
      <w:spacing w:after="130" w:line="260" w:lineRule="atLeast"/>
    </w:pPr>
    <w:rPr>
      <w:rFonts w:ascii="Arial" w:eastAsia="Cambria" w:hAnsi="Arial" w:cs="Times New Roman"/>
      <w:b/>
      <w:bCs/>
      <w:color w:val="1B9E90"/>
      <w:sz w:val="20"/>
      <w:szCs w:val="20"/>
      <w:lang w:eastAsia="de-CH"/>
    </w:rPr>
  </w:style>
  <w:style w:type="paragraph" w:customStyle="1" w:styleId="ZDLsekundrFarbdefinition">
    <w:name w:val="ZDL sekundär Farbdefinition"/>
    <w:uiPriority w:val="6"/>
    <w:qFormat/>
    <w:rsid w:val="00C23EA7"/>
    <w:pPr>
      <w:spacing w:after="130" w:line="260" w:lineRule="atLeast"/>
    </w:pPr>
    <w:rPr>
      <w:rFonts w:ascii="Arial" w:eastAsia="Cambria" w:hAnsi="Arial" w:cs="Times New Roman"/>
      <w:b/>
      <w:bCs/>
      <w:color w:val="7AC6B6"/>
      <w:sz w:val="20"/>
      <w:szCs w:val="20"/>
      <w:lang w:eastAsia="de-CH"/>
    </w:rPr>
  </w:style>
  <w:style w:type="paragraph" w:customStyle="1" w:styleId="ZFEFarbdefinition">
    <w:name w:val="ZFE Farbdefinition"/>
    <w:uiPriority w:val="5"/>
    <w:qFormat/>
    <w:rsid w:val="00C23EA7"/>
    <w:pPr>
      <w:spacing w:after="130" w:line="260" w:lineRule="atLeast"/>
    </w:pPr>
    <w:rPr>
      <w:rFonts w:ascii="Arial" w:eastAsia="Cambria" w:hAnsi="Arial" w:cs="Times New Roman"/>
      <w:b/>
      <w:bCs/>
      <w:color w:val="58A5DB"/>
      <w:sz w:val="20"/>
      <w:szCs w:val="20"/>
      <w:lang w:eastAsia="de-CH"/>
    </w:rPr>
  </w:style>
  <w:style w:type="paragraph" w:customStyle="1" w:styleId="ZFEsekundrFarbdefinition">
    <w:name w:val="ZFE sekundär Farbdefinition"/>
    <w:uiPriority w:val="5"/>
    <w:qFormat/>
    <w:rsid w:val="00C23EA7"/>
    <w:pPr>
      <w:spacing w:after="130" w:line="260" w:lineRule="atLeast"/>
    </w:pPr>
    <w:rPr>
      <w:rFonts w:ascii="Arial" w:eastAsia="Cambria" w:hAnsi="Arial" w:cs="Times New Roman"/>
      <w:b/>
      <w:bCs/>
      <w:color w:val="7DCAF2"/>
      <w:sz w:val="20"/>
      <w:szCs w:val="20"/>
      <w:lang w:eastAsia="de-CH"/>
    </w:rPr>
  </w:style>
  <w:style w:type="paragraph" w:customStyle="1" w:styleId="ZWBFarbdefinition">
    <w:name w:val="ZWB Farbdefinition"/>
    <w:uiPriority w:val="4"/>
    <w:qFormat/>
    <w:rsid w:val="00C23EA7"/>
    <w:pPr>
      <w:spacing w:after="130" w:line="260" w:lineRule="atLeast"/>
    </w:pPr>
    <w:rPr>
      <w:rFonts w:ascii="Arial" w:eastAsia="Cambria" w:hAnsi="Arial" w:cs="Times New Roman"/>
      <w:b/>
      <w:bCs/>
      <w:color w:val="F08100"/>
      <w:sz w:val="20"/>
      <w:szCs w:val="20"/>
      <w:lang w:eastAsia="de-CH"/>
    </w:rPr>
  </w:style>
  <w:style w:type="paragraph" w:customStyle="1" w:styleId="ZWBsekundrFarbdefinition">
    <w:name w:val="ZWB sekundär Farbdefinition"/>
    <w:basedOn w:val="Standard"/>
    <w:uiPriority w:val="4"/>
    <w:qFormat/>
    <w:rsid w:val="00C23EA7"/>
    <w:pPr>
      <w:tabs>
        <w:tab w:val="clear" w:pos="340"/>
        <w:tab w:val="clear" w:pos="680"/>
      </w:tabs>
      <w:snapToGrid/>
      <w:spacing w:after="130"/>
    </w:pPr>
    <w:rPr>
      <w:b/>
      <w:bCs/>
      <w:color w:val="FFCD00"/>
      <w:szCs w:val="20"/>
      <w:lang w:eastAsia="de-CH"/>
    </w:rPr>
  </w:style>
  <w:style w:type="paragraph" w:customStyle="1" w:styleId="HfH-RotFarbdefinition">
    <w:name w:val="HfH-Rot Farbdefinition"/>
    <w:uiPriority w:val="3"/>
    <w:qFormat/>
    <w:rsid w:val="00C23EA7"/>
    <w:pPr>
      <w:spacing w:after="130" w:line="260" w:lineRule="atLeast"/>
    </w:pPr>
    <w:rPr>
      <w:rFonts w:ascii="Arial" w:eastAsia="Cambria" w:hAnsi="Arial" w:cs="Times New Roman"/>
      <w:b/>
      <w:bCs/>
      <w:color w:val="E74011"/>
      <w:sz w:val="20"/>
      <w:szCs w:val="20"/>
      <w:lang w:eastAsia="de-CH"/>
    </w:rPr>
  </w:style>
  <w:style w:type="paragraph" w:customStyle="1" w:styleId="-RotallgemeinFarbdefinition">
    <w:name w:val="Ü-Rot (allgemein) Farbdefinition"/>
    <w:uiPriority w:val="7"/>
    <w:qFormat/>
    <w:rsid w:val="00C23EA7"/>
    <w:pPr>
      <w:spacing w:after="130" w:line="260" w:lineRule="atLeast"/>
    </w:pPr>
    <w:rPr>
      <w:rFonts w:ascii="Arial" w:eastAsia="Cambria" w:hAnsi="Arial" w:cs="Times New Roman"/>
      <w:b/>
      <w:bCs/>
      <w:color w:val="BE1925"/>
      <w:sz w:val="20"/>
      <w:szCs w:val="20"/>
      <w:lang w:eastAsia="de-CH"/>
    </w:rPr>
  </w:style>
  <w:style w:type="paragraph" w:customStyle="1" w:styleId="-RotallgemeinsekundrFarbdefinition">
    <w:name w:val="Ü-Rot (allgemein) sekundär Farbdefinition"/>
    <w:uiPriority w:val="7"/>
    <w:qFormat/>
    <w:rsid w:val="00C23EA7"/>
    <w:pPr>
      <w:spacing w:after="130" w:line="260" w:lineRule="atLeast"/>
    </w:pPr>
    <w:rPr>
      <w:rFonts w:ascii="Arial" w:eastAsia="Cambria" w:hAnsi="Arial" w:cs="Times New Roman"/>
      <w:b/>
      <w:bCs/>
      <w:color w:val="DB6064"/>
      <w:sz w:val="20"/>
      <w:szCs w:val="20"/>
      <w:lang w:eastAsia="de-CH"/>
    </w:rPr>
  </w:style>
  <w:style w:type="character" w:styleId="Buchtitel">
    <w:name w:val="Book Title"/>
    <w:basedOn w:val="Absatz-Standardschriftart"/>
    <w:uiPriority w:val="33"/>
    <w:qFormat/>
    <w:rsid w:val="00C23EA7"/>
    <w:rPr>
      <w:b/>
      <w:bCs/>
      <w:i/>
      <w:iCs/>
      <w:spacing w:val="5"/>
    </w:rPr>
  </w:style>
  <w:style w:type="character" w:styleId="Hervorhebung">
    <w:name w:val="Emphasis"/>
    <w:aliases w:val="Hervorhebung / Abstracts"/>
    <w:basedOn w:val="Absatz-Standardschriftart"/>
    <w:uiPriority w:val="20"/>
    <w:qFormat/>
    <w:rsid w:val="00C23EA7"/>
    <w:rPr>
      <w:i/>
      <w:iCs/>
    </w:rPr>
  </w:style>
  <w:style w:type="paragraph" w:styleId="IntensivesZitat">
    <w:name w:val="Intense Quote"/>
    <w:basedOn w:val="Standard"/>
    <w:next w:val="Standard"/>
    <w:link w:val="IntensivesZitatZchn"/>
    <w:uiPriority w:val="30"/>
    <w:qFormat/>
    <w:rsid w:val="00C23EA7"/>
    <w:pPr>
      <w:pBdr>
        <w:top w:val="single" w:sz="4" w:space="10" w:color="4472C4" w:themeColor="accent1"/>
        <w:bottom w:val="single" w:sz="4" w:space="10" w:color="4472C4" w:themeColor="accent1"/>
      </w:pBdr>
      <w:spacing w:before="360" w:after="360" w:line="259" w:lineRule="auto"/>
      <w:ind w:left="864" w:right="864"/>
      <w:jc w:val="center"/>
    </w:pPr>
    <w:rPr>
      <w:rFonts w:asciiTheme="minorHAnsi" w:eastAsiaTheme="minorHAnsi" w:hAnsiTheme="minorHAnsi" w:cstheme="minorBidi"/>
      <w:i/>
      <w:iCs/>
      <w:color w:val="4472C4" w:themeColor="accent1"/>
      <w:sz w:val="22"/>
      <w:szCs w:val="22"/>
    </w:rPr>
  </w:style>
  <w:style w:type="character" w:customStyle="1" w:styleId="IntensivesZitatZchn">
    <w:name w:val="Intensives Zitat Zchn"/>
    <w:basedOn w:val="Absatz-Standardschriftart"/>
    <w:link w:val="IntensivesZitat"/>
    <w:uiPriority w:val="30"/>
    <w:rsid w:val="00C23EA7"/>
    <w:rPr>
      <w:i/>
      <w:iCs/>
      <w:color w:val="4472C4" w:themeColor="accent1"/>
    </w:rPr>
  </w:style>
  <w:style w:type="paragraph" w:styleId="Liste">
    <w:name w:val="List"/>
    <w:basedOn w:val="Standard"/>
    <w:uiPriority w:val="99"/>
    <w:unhideWhenUsed/>
    <w:qFormat/>
    <w:rsid w:val="00C23EA7"/>
    <w:pPr>
      <w:numPr>
        <w:numId w:val="4"/>
      </w:numPr>
      <w:tabs>
        <w:tab w:val="clear" w:pos="340"/>
        <w:tab w:val="clear" w:pos="680"/>
      </w:tabs>
      <w:spacing w:after="130"/>
      <w:contextualSpacing/>
    </w:pPr>
  </w:style>
  <w:style w:type="paragraph" w:styleId="Liste2">
    <w:name w:val="List 2"/>
    <w:basedOn w:val="Liste"/>
    <w:next w:val="Standard"/>
    <w:autoRedefine/>
    <w:uiPriority w:val="99"/>
    <w:unhideWhenUsed/>
    <w:qFormat/>
    <w:rsid w:val="00C23EA7"/>
    <w:pPr>
      <w:numPr>
        <w:numId w:val="5"/>
      </w:numPr>
      <w:tabs>
        <w:tab w:val="left" w:pos="510"/>
      </w:tabs>
    </w:pPr>
  </w:style>
  <w:style w:type="paragraph" w:styleId="Listenabsatz">
    <w:name w:val="List Paragraph"/>
    <w:basedOn w:val="Standard"/>
    <w:link w:val="ListenabsatzZchn"/>
    <w:autoRedefine/>
    <w:uiPriority w:val="34"/>
    <w:qFormat/>
    <w:rsid w:val="00C32376"/>
    <w:pPr>
      <w:numPr>
        <w:numId w:val="10"/>
      </w:numPr>
      <w:tabs>
        <w:tab w:val="clear" w:pos="340"/>
      </w:tabs>
      <w:spacing w:after="130"/>
      <w:contextualSpacing/>
    </w:pPr>
    <w:rPr>
      <w:rFonts w:eastAsiaTheme="minorHAnsi" w:cs="Arial"/>
      <w:color w:val="000000" w:themeColor="text1"/>
      <w:szCs w:val="20"/>
      <w:lang w:eastAsia="de-CH"/>
    </w:rPr>
  </w:style>
  <w:style w:type="character" w:styleId="SchwacherVerweis">
    <w:name w:val="Subtle Reference"/>
    <w:aliases w:val="Überschrift-4 APA (nicht in der Gliederung="/>
    <w:basedOn w:val="Absatz-Standardschriftart"/>
    <w:uiPriority w:val="31"/>
    <w:qFormat/>
    <w:rsid w:val="00C23EA7"/>
    <w:rPr>
      <w:smallCaps/>
      <w:color w:val="5A5A5A" w:themeColor="text1" w:themeTint="A5"/>
    </w:rPr>
  </w:style>
  <w:style w:type="paragraph" w:styleId="StandardWeb">
    <w:name w:val="Normal (Web)"/>
    <w:basedOn w:val="Standard"/>
    <w:uiPriority w:val="99"/>
    <w:unhideWhenUsed/>
    <w:rsid w:val="00651942"/>
    <w:pPr>
      <w:tabs>
        <w:tab w:val="clear" w:pos="340"/>
        <w:tab w:val="clear" w:pos="680"/>
      </w:tabs>
      <w:snapToGrid/>
      <w:spacing w:before="100" w:beforeAutospacing="1" w:after="100" w:afterAutospacing="1" w:line="240" w:lineRule="auto"/>
    </w:pPr>
    <w:rPr>
      <w:rFonts w:ascii="Times New Roman" w:eastAsia="Times New Roman" w:hAnsi="Times New Roman"/>
      <w:sz w:val="24"/>
      <w:lang w:val="de-DE" w:eastAsia="de-DE"/>
    </w:rPr>
  </w:style>
  <w:style w:type="character" w:styleId="Fett">
    <w:name w:val="Strong"/>
    <w:basedOn w:val="Absatz-Standardschriftart"/>
    <w:uiPriority w:val="22"/>
    <w:qFormat/>
    <w:rsid w:val="00B60FC8"/>
    <w:rPr>
      <w:b/>
      <w:bCs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D83BA5"/>
    <w:rPr>
      <w:color w:val="605E5C"/>
      <w:shd w:val="clear" w:color="auto" w:fill="E1DFDD"/>
    </w:rPr>
  </w:style>
  <w:style w:type="character" w:customStyle="1" w:styleId="ListenabsatzZchn">
    <w:name w:val="Listenabsatz Zchn"/>
    <w:basedOn w:val="Absatz-Standardschriftart"/>
    <w:link w:val="Listenabsatz"/>
    <w:uiPriority w:val="34"/>
    <w:rsid w:val="00C32376"/>
    <w:rPr>
      <w:rFonts w:ascii="Arial" w:hAnsi="Arial" w:cs="Arial"/>
      <w:color w:val="000000" w:themeColor="text1"/>
      <w:sz w:val="20"/>
      <w:szCs w:val="20"/>
      <w:lang w:eastAsia="de-CH"/>
    </w:rPr>
  </w:style>
  <w:style w:type="character" w:styleId="BesuchterLink">
    <w:name w:val="FollowedHyperlink"/>
    <w:basedOn w:val="Absatz-Standardschriftart"/>
    <w:uiPriority w:val="99"/>
    <w:semiHidden/>
    <w:unhideWhenUsed/>
    <w:rsid w:val="00577F0C"/>
    <w:rPr>
      <w:color w:val="954F72" w:themeColor="followedHyperlink"/>
      <w:u w:val="single"/>
    </w:rPr>
  </w:style>
  <w:style w:type="paragraph" w:customStyle="1" w:styleId="CitaviBibliographyEntry">
    <w:name w:val="Citavi Bibliography Entry"/>
    <w:basedOn w:val="Standard"/>
    <w:link w:val="CitaviBibliographyEntryZchn"/>
    <w:uiPriority w:val="99"/>
    <w:rsid w:val="001820AF"/>
    <w:pPr>
      <w:tabs>
        <w:tab w:val="clear" w:pos="340"/>
        <w:tab w:val="clear" w:pos="680"/>
        <w:tab w:val="left" w:pos="720"/>
      </w:tabs>
      <w:snapToGrid/>
      <w:spacing w:after="0" w:line="259" w:lineRule="auto"/>
      <w:ind w:left="720" w:hanging="720"/>
    </w:pPr>
    <w:rPr>
      <w:rFonts w:asciiTheme="minorHAnsi" w:eastAsia="Times New Roman" w:hAnsiTheme="minorHAnsi"/>
      <w:sz w:val="22"/>
      <w:szCs w:val="22"/>
    </w:rPr>
  </w:style>
  <w:style w:type="character" w:customStyle="1" w:styleId="CitaviBibliographyEntryZchn">
    <w:name w:val="Citavi Bibliography Entry Zchn"/>
    <w:basedOn w:val="Absatz-Standardschriftart"/>
    <w:link w:val="CitaviBibliographyEntry"/>
    <w:uiPriority w:val="99"/>
    <w:locked/>
    <w:rsid w:val="001820AF"/>
    <w:rPr>
      <w:rFonts w:eastAsia="Times New Roman" w:cs="Times New Roman"/>
    </w:rPr>
  </w:style>
  <w:style w:type="paragraph" w:customStyle="1" w:styleId="CitaviBibliographyHeading">
    <w:name w:val="Citavi Bibliography Heading"/>
    <w:basedOn w:val="berschrift1"/>
    <w:link w:val="CitaviBibliographyHeadingZchn"/>
    <w:uiPriority w:val="99"/>
    <w:rsid w:val="001820AF"/>
    <w:pPr>
      <w:numPr>
        <w:numId w:val="0"/>
      </w:numPr>
      <w:tabs>
        <w:tab w:val="clear" w:pos="680"/>
      </w:tabs>
      <w:adjustRightInd/>
      <w:snapToGrid/>
      <w:spacing w:before="240" w:after="0" w:line="259" w:lineRule="auto"/>
    </w:pPr>
    <w:rPr>
      <w:rFonts w:asciiTheme="majorHAnsi" w:eastAsiaTheme="majorEastAsia" w:hAnsiTheme="majorHAnsi" w:cs="Times New Roman"/>
      <w:b w:val="0"/>
      <w:bCs w:val="0"/>
      <w:snapToGrid/>
      <w:color w:val="2F5496" w:themeColor="accent1" w:themeShade="BF"/>
      <w:sz w:val="32"/>
      <w:lang w:eastAsia="en-US"/>
    </w:rPr>
  </w:style>
  <w:style w:type="character" w:customStyle="1" w:styleId="CitaviBibliographyHeadingZchn">
    <w:name w:val="Citavi Bibliography Heading Zchn"/>
    <w:basedOn w:val="Absatz-Standardschriftart"/>
    <w:link w:val="CitaviBibliographyHeading"/>
    <w:uiPriority w:val="99"/>
    <w:locked/>
    <w:rsid w:val="001820AF"/>
    <w:rPr>
      <w:rFonts w:asciiTheme="majorHAnsi" w:eastAsiaTheme="majorEastAsia" w:hAnsiTheme="majorHAnsi" w:cs="Times New Roman"/>
      <w:color w:val="2F5496" w:themeColor="accent1" w:themeShade="BF"/>
      <w:sz w:val="32"/>
      <w:szCs w:val="32"/>
    </w:rPr>
  </w:style>
  <w:style w:type="character" w:styleId="Kommentarzeichen">
    <w:name w:val="annotation reference"/>
    <w:basedOn w:val="Absatz-Standardschriftart"/>
    <w:uiPriority w:val="99"/>
    <w:semiHidden/>
    <w:unhideWhenUsed/>
    <w:rsid w:val="0082082A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semiHidden/>
    <w:unhideWhenUsed/>
    <w:rsid w:val="0082082A"/>
    <w:pPr>
      <w:spacing w:line="240" w:lineRule="auto"/>
    </w:pPr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semiHidden/>
    <w:rsid w:val="0082082A"/>
    <w:rPr>
      <w:rFonts w:ascii="Arial" w:eastAsia="Cambria" w:hAnsi="Arial" w:cs="Times New Roman"/>
      <w:sz w:val="20"/>
      <w:szCs w:val="20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82082A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82082A"/>
    <w:rPr>
      <w:rFonts w:ascii="Arial" w:eastAsia="Cambria" w:hAnsi="Arial" w:cs="Times New Roman"/>
      <w:b/>
      <w:bCs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82411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3363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0309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882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87036043">
          <w:marLeft w:val="720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51709576">
          <w:marLeft w:val="720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4250427">
          <w:marLeft w:val="720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6114150">
          <w:marLeft w:val="1152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9231852">
          <w:marLeft w:val="1152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3279000">
          <w:marLeft w:val="1152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08714576">
          <w:marLeft w:val="720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6879292">
          <w:marLeft w:val="1152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38244977">
          <w:marLeft w:val="1152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34024784">
          <w:marLeft w:val="1152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85663105">
          <w:marLeft w:val="1152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92921211">
          <w:marLeft w:val="720"/>
          <w:marRight w:val="0"/>
          <w:marTop w:val="40"/>
          <w:marBottom w:val="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72632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502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629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418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7234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4278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9730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086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934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030796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41302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788685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562920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26656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1003350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231949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774132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65276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6684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6013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1195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48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63093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37811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48953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49036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19609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39555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53069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18654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7299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6816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87023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8728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9608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09196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1965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510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80750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20277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8073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2050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51836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87809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73045311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445957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69480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001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21705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76799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10008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57437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1054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34063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05631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45175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51757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52531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19132314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05660823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2418270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30781987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62178052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26460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87451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1999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74587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2383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4739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5073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63375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65291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9807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40550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66561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3476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64779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40000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70416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9683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13869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18414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4853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5483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33482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3661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5774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14533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39971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75458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26665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82407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5797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0111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3386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52635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9017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31430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83888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8971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6598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0530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62701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0744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9548105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81310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6104293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87489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69475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90349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23127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764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27009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55168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72855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07152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33283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12852803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4743824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95224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55592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42718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7474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90771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63615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09712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36675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26513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1169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5480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3692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11315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3431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996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49764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97079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57663553">
          <w:marLeft w:val="0"/>
          <w:marRight w:val="0"/>
          <w:marTop w:val="6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20760312">
          <w:marLeft w:val="0"/>
          <w:marRight w:val="0"/>
          <w:marTop w:val="6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000240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62321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64586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5576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9996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11882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6502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1229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6607324">
          <w:marLeft w:val="0"/>
          <w:marRight w:val="0"/>
          <w:marTop w:val="6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625431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40458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63509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91668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60356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26393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21225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37814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0677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726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96251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01626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02783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07442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3480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97224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39635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16384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07689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09608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727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5856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64724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67094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74376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37912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02744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66344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08315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31681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2841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41066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43768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0466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09505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4931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73601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80882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0439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48352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72630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0609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2385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38935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2065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47865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05105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25524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5246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98522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6337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94161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61185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6770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1357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31732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7913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09186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79266722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06915866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7808900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258337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6430219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2778609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1862953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31841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2470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46582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7613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9022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0674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68814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43609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66713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74647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8849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1520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2513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9625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82916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26816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3022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54780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7318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98718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7997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9620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5081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8433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56152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0272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3891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89885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38667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76019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77247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1069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95882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58297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15824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2190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3037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1288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37195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85005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1579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0488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02208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76426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6691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49686199">
          <w:marLeft w:val="0"/>
          <w:marRight w:val="0"/>
          <w:marTop w:val="6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768626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548057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807974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27200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96553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16927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3589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9309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14480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2414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34135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5186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54284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63532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4671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40018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5043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6163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87079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2856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8365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56469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65130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0990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20264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37294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77355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0400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38957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29162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52570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72447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5372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72636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05889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29680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5595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13395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65813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29381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36742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85727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974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49038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55844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85492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8666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27211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7067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625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8608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49749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63346018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33699590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67363539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99874803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48134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5725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15540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5340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7501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3937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0051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0194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2134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70820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1623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96818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6740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90922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91730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17905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41648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63761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96568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33206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2199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88764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2494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2877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75127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95478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15015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66628172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041662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62197101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06784776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4293643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7551446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49323928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51334795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9406672">
          <w:marLeft w:val="547"/>
          <w:marRight w:val="0"/>
          <w:marTop w:val="102"/>
          <w:marBottom w:val="102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058901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79212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14477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5837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89639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11457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30685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55460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90419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94213871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7945996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40520334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717516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7372541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5564266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6471994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01902932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14598011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644498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30908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7915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3089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33535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7746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61243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91320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0366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41126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18521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55378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image" Target="media/image4.jpeg"/><Relationship Id="rId3" Type="http://schemas.openxmlformats.org/officeDocument/2006/relationships/customXml" Target="../customXml/item3.xml"/><Relationship Id="rId21" Type="http://schemas.openxmlformats.org/officeDocument/2006/relationships/image" Target="media/image7.png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image" Target="media/image3.png"/><Relationship Id="rId2" Type="http://schemas.openxmlformats.org/officeDocument/2006/relationships/customXml" Target="../customXml/item2.xml"/><Relationship Id="rId16" Type="http://schemas.openxmlformats.org/officeDocument/2006/relationships/image" Target="media/image2.png"/><Relationship Id="rId20" Type="http://schemas.openxmlformats.org/officeDocument/2006/relationships/image" Target="media/image6.jpeg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s://www.dropbox.com/scl/fo/qvpsdbj4lupzvkb5cvseg/h?rlkey=vp36ghmz7tdoxdf2dtle1n71x&amp;dl=0" TargetMode="External"/><Relationship Id="rId23" Type="http://schemas.openxmlformats.org/officeDocument/2006/relationships/fontTable" Target="fontTable.xml"/><Relationship Id="rId10" Type="http://schemas.openxmlformats.org/officeDocument/2006/relationships/settings" Target="settings.xml"/><Relationship Id="rId19" Type="http://schemas.openxmlformats.org/officeDocument/2006/relationships/image" Target="media/image5.png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png"/><Relationship Id="rId22" Type="http://schemas.openxmlformats.org/officeDocument/2006/relationships/footer" Target="footer1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word/webextensions/_rels/taskpanes.xml.rels><?xml version="1.0" encoding="UTF-8" standalone="yes"?>
<Relationships xmlns="http://schemas.openxmlformats.org/package/2006/relationships"><Relationship Id="rId3" Type="http://schemas.microsoft.com/office/2011/relationships/webextension" Target="webextension3.xml"/><Relationship Id="rId2" Type="http://schemas.microsoft.com/office/2011/relationships/webextension" Target="webextension2.xml"/><Relationship Id="rId1" Type="http://schemas.microsoft.com/office/2011/relationships/webextension" Target="webextension1.xml"/><Relationship Id="rId5" Type="http://schemas.microsoft.com/office/2011/relationships/webextension" Target="webextension5.xml"/><Relationship Id="rId4" Type="http://schemas.microsoft.com/office/2011/relationships/webextension" Target="webextension4.xml"/></Relationships>
</file>

<file path=word/webextensions/taskpanes.xml><?xml version="1.0" encoding="utf-8"?>
<wetp:taskpanes xmlns:wetp="http://schemas.microsoft.com/office/webextensions/taskpanes/2010/11">
  <wetp:taskpane dockstate="right" visibility="0" width="350" row="9">
    <wetp:webextensionref xmlns:r="http://schemas.openxmlformats.org/officeDocument/2006/relationships" r:id="rId1"/>
  </wetp:taskpane>
  <wetp:taskpane dockstate="right" visibility="0" width="525" row="12">
    <wetp:webextensionref xmlns:r="http://schemas.openxmlformats.org/officeDocument/2006/relationships" r:id="rId2"/>
  </wetp:taskpane>
  <wetp:taskpane dockstate="right" visibility="0" width="350" row="10">
    <wetp:webextensionref xmlns:r="http://schemas.openxmlformats.org/officeDocument/2006/relationships" r:id="rId3"/>
  </wetp:taskpane>
  <wetp:taskpane dockstate="right" visibility="0" width="525" row="11">
    <wetp:webextensionref xmlns:r="http://schemas.openxmlformats.org/officeDocument/2006/relationships" r:id="rId4"/>
  </wetp:taskpane>
  <wetp:taskpane dockstate="right" visibility="0" width="350" row="0">
    <wetp:webextensionref xmlns:r="http://schemas.openxmlformats.org/officeDocument/2006/relationships" r:id="rId5"/>
  </wetp:taskpane>
</wetp:taskpanes>
</file>

<file path=word/webextensions/webextension1.xml><?xml version="1.0" encoding="utf-8"?>
<we:webextension xmlns:we="http://schemas.microsoft.com/office/webextensions/webextension/2010/11" id="{2EC62163-99F4-46AC-B14B-BCEA67748260}">
  <we:reference id="wa104380519" version="2.0.1.2" store="en-US" storeType="OMEX"/>
  <we:alternateReferences>
    <we:reference id="wa104380519" version="2.0.1.2" store="WA104380519" storeType="OMEX"/>
  </we:alternateReferences>
  <we:properties/>
  <we:bindings/>
  <we:snapshot xmlns:r="http://schemas.openxmlformats.org/officeDocument/2006/relationships"/>
</we:webextension>
</file>

<file path=word/webextensions/webextension2.xml><?xml version="1.0" encoding="utf-8"?>
<we:webextension xmlns:we="http://schemas.microsoft.com/office/webextensions/webextension/2010/11" id="{D71F8D24-B7A4-48D5-B978-F338C5ED434C}">
  <we:reference id="444c804e-8891-41f9-b246-f6dac759fca9" version="2.0.1.4" store="EXCatalog" storeType="EXCatalog"/>
  <we:alternateReferences>
    <we:reference id="WA104380518" version="2.0.1.4" store="en-US" storeType="OMEX"/>
  </we:alternateReferences>
  <we:properties/>
  <we:bindings/>
  <we:snapshot xmlns:r="http://schemas.openxmlformats.org/officeDocument/2006/relationships"/>
</we:webextension>
</file>

<file path=word/webextensions/webextension3.xml><?xml version="1.0" encoding="utf-8"?>
<we:webextension xmlns:we="http://schemas.microsoft.com/office/webextensions/webextension/2010/11" id="{3323E46F-D661-4973-B5DB-9210D5709876}">
  <we:reference id="22ff87a5-132f-4d52-9e97-94d888e4dd91" version="2.0.1.14" store="EXCatalog" storeType="EXCatalog"/>
  <we:alternateReferences>
    <we:reference id="WA104380050" version="2.0.1.14" store="en-US" storeType="OMEX"/>
  </we:alternateReferences>
  <we:properties/>
  <we:bindings/>
  <we:snapshot xmlns:r="http://schemas.openxmlformats.org/officeDocument/2006/relationships"/>
</we:webextension>
</file>

<file path=word/webextensions/webextension4.xml><?xml version="1.0" encoding="utf-8"?>
<we:webextension xmlns:we="http://schemas.microsoft.com/office/webextensions/webextension/2010/11" id="{49CF68EA-8113-4D06-81AF-32B858D96A28}">
  <we:reference id="wa104380602" version="2.1.3.0" store="de-DE" storeType="OMEX"/>
  <we:alternateReferences>
    <we:reference id="WA104380602" version="2.1.3.0" store="" storeType="OMEX"/>
  </we:alternateReferences>
  <we:properties/>
  <we:bindings/>
  <we:snapshot xmlns:r="http://schemas.openxmlformats.org/officeDocument/2006/relationships"/>
</we:webextension>
</file>

<file path=word/webextensions/webextension5.xml><?xml version="1.0" encoding="utf-8"?>
<we:webextension xmlns:we="http://schemas.microsoft.com/office/webextensions/webextension/2010/11" id="{848680D5-32FD-A748-B622-E7DAA2FE9596}">
  <we:reference id="wa200002017" version="1.3.2.0" store="en-001" storeType="OMEX"/>
  <we:alternateReferences>
    <we:reference id="WA200002017" version="1.3.2.0" store="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dataConnections xmlns="http://schema.officeatwork365.com/2015/dataConnections">
  <definitions>officeatworkDocumentPart:U2FsdGVkX18uHI5HUvE5MImJOp96ZoAzpn93F94o3fb9sE/XO+znqspy6ByeEUmNpmcwRxrwsbQMRcD5OIstVnYYZxOvenrwS1EnpwoPytzOBwNfRRdsunW0pbUveiO2wAvDJs9NMMgy+fhNl2AcSs4C0agSiUufS6Xn1A639bSCK7vv4BjJ5y0xLjHEyYCowvYstJTbImLKq5yt1gtAIw01R3UyQldx1N7TAakvnw+4F9in2nEmzpuWxrx0zezMI0vPbRaFteMY/82qcLazBNs+ZhlLK7QIFkjG8XsrIGXwULb2euKve2H+EPjQ1KPXGD1c8h4hdLjpZxGkMg0NeQobvpDIXt5hw4TUu3mCq25udJFPee3cllfD8V95Q14iB+AyFiGNDTiUZMiLA67VntvzzFcpZdegXVBo+xscVBuT3Aqefg/k5WVPnECxqZCyd0nS7dlbB3cKp+nVjL5GAXy25v0SBArJPhG3hSOimqJHJmehAEri+s1aDfooIb77ymzFn5sv0l4wxDs7D2Q8qTgNewwAYVYsxMPQmGgoPRJX71hDXukSdnQXTEH+30E3AhoUYKDQzVb1arkFOrLnYT6CPLkUjVguij8E5wjpcXei8gmVDkhT/FfYo6hjJsFuwaxcXBrii8mYRV6VJewjVtm4bHpowSuzKHBf+++foyHzrBY72xVoZ7b6BaWswSTHY+Eoyz33s94w0mU+jJYPzlUJUCFc8OQnJgWqlwpfCn6tiHhKZR1FoHctF1d+IL0HeTGQeH9r9u3UhxYpSV6WElN7yt20EQZtXRGPzY4bpWM6Sm18/42t11M3Nq+W9OObytMHvS56AiyOXqERWsnFZrSa5IA8yJhj7+gfHROYHh1ksz3203bXHiXieX0kAvo3NlMaxXVgz1t6Ig2G3c/I0SnC1VKCAFnM90vy8+/Dxw2SnHHbP6qDZy5HcCIfFhQDkXCFsovyaBGESLF/WiPNpR2ikyJVRyVG0puSQJx5X+IEsqT0ZMy9Yh+4ap/+XqxVx7KLSMG7KCjf9gfADIzIES3TcozsvP1eSUxbSwm+GKICp0nMbDfGc3yzQqRk7A/fvRbyXJALPrU7ODLbrcZ+nrOTyoPR3CAZFfQDG6Ii++vn/1Y/7voQvERqX84nX/7szvypGhDQPTnR0fqz9TuikqEOD3v159meNO2I0AubwEo7iGK1su/WkCyW/eA4BiuNcwq1DpPB49GrDJkLuwXS/MSB2O8g7Umf0GYX7PPk5s9+LCeWa5fwub6H62N5nYPFGORD5Lp0gaptdwXzcqosDVU9CtfJrHPZcmbHDt4OzqjQ96T/RhskPGwn+yREM6DcqQciafxq/b1MOOtEhLyPcspHuHb7y+Lstr2lq0Wu1xR31YAp8FatXMwvzUiJgFjoeVHRinJuP7fiWesA5tK0TJU4iTYlp5sBQEMsWIueLBi78AqTTGG8teMBN9GYy8SduYCMfz9mXQcX9cUmSh8GOsV0P+UFdqTeL0U6tfMvAazjMWczmj+rNL3gObb305uiNkyi54OzYtEV22UXACA+BEletZZvvsxIBK6AcOLOxHDBtKC1T2W6M7TqYohEkc+m+RCaOrqWBVmhahm9OqHZg5sIbvTfOofOwE/lfGqHpfRJF8LhE/VuIuk8Wx2NBaiWxYd7fNktX+1SPG/vpPCu37U3d9X86cZq4uBHTS9SrTsEHoektygti5uZGsftMhBeoYrBycoSuVB1tbqEt+CZ7Xe346FF7rPPhB7P5TDZw4DThh+T/qKaNacFiqjp8iKSbTGgp5J2n6mQZ7owkdzAfEFyOHAvQ6GVKsaHa3PXsrS3TWTKucY5CgRbxvSJ90KIEAdDQblSU60kap7ob03sZdn+efKqX1YWu5qPNJOF7yu18sKZAwv8U3eZyDkzlMXgXH33yTGRqWbf+1EZsI2SoIkCxhmg1NZ3dh//Ew6T/UxAomxkhEV/k6DXw443otFY0kQ9vzsv+KUSFpxR28rd151FCPReC25c7j24ytbSr0n+yaim9imY2W/0oCe8XjZGnOB+qzmYPP1HZqkI1YRh6MtgzXypRu1xVtJNOADDirK+0mZEHHz98WFeUm4qphRguKkGypFn6IjB4tUamVuBlELfBlmTgApPP0Ugb3SYhHHVSzHVPmfg8MmTHsvlQNMkciXxUXUBRiCITwMegkbyJKpJ4D5FnyUY8hwXeHI9S3j+fK93AmiHYlfX6pR2e9DzVtjB/CacQfMPdD5mVUBYWANB2D92id7Mw/FcVZBdxugb3GBkUrLxS3cwof2zTHO8nuRS+kVwrH7LIPCrqbQCImVmJFj89L04qjJP679a6VoxHfdDzkdyYjxJqVg0TULyZi1Wt1iH1jqXOGPO+BtpbgIdp1/DFrx4niT+Rxo16QGQRslBt/vZBqRI1M0ErQ1XtmDp2uJhZpumGtGS1MyHpAwoZxc6AsW1XaToTE72Id1ck2Wcp4YQxfYldhgFClS3uUGSH5Uozd9j0pyVHvRcq+t0kqtAcNkVnOXt17q7fmw7Rtk20oXYpLcr5Dg9MmP1ATCrN70bxrJdHlEFBiU4eKG54hk9pNV5GiY8nFYGhBNd/JQEMUwjRp+C103ukEsLjeNG3Y082i7L44x5x6u9tW4mGTs0+Z0LMkGbN6HhjaVawqvtl2NkP1rH4YFpX4yn1r3v9Mz3ri4sG1LQ6JeS2PoVFVk59a9zlndWrIyUZUg8308qtEkUQqHdFmNklisCkwnhQW9F8BbzsRkyx59MPeIFUMKHyZl3+8HZqPyuM7iVqwZx3YC1jEV3XX3gXutZYl4TWzxdkMxULiKeoegOXdKMs9v11HEv01FtY6ykvnBM7dcSSflBhZXVRLQqnD5hvVxf2Z0UUY8HEOBKdBrOevScp3AH74j3KOBCh322ogoK7KP7f3MqwqaMRfwFmZtNqagjO3sa4rL3Tru/0w7H4TF39LEyNzjxxFiVcZK+bJxMyO/9gUAdmmVExnArgv3ucD5Pox1lhOFUlfP77RxXBlKLw9YQsjW3dDvz3aCTL7apT8YA5bV/LFvcUGSudprcQjJrKKL3wWxByPDCLdWrEZgPX5pMhV0eOCk+4twbWPniwMMargDMm8/S4sZopDLnJTTTDnSv7Zl5o15Wl1rUeD9Ww1fEuUaVyS3GFo0QoW7hw6G7RiyQPIE8C3hF6Z3kdkPQoAo7xzrvYWGpYvs0yiMpseF/3MPiznxc8cY6V+/Y9JqPrz0e5M6/UBCAiLaEt5RwEQ9NQ+waDPpp83Equ4ShQmc9bumhQAeeS4zmswt98L/UCMJyjMXjA0vkKLUQ7V0s0thCmcJffyb1LWBU6YIEWTmtOAXt9nCgKdH0nJF6azwZjcJFH/Dn1v1Thcv8/UCvFDPwCgMEMiCLXaiCowH+sCbDUoaNQidMAP9gB6REUxZ6kUTWt2SJ3Goy6DLt0jzdLNXO7q4yuXrLAei8PpKdV7n2126zzX4XgJMqCrPaDhyMnysAxwaIfw8tUCJbiFZwIM2LgVhbyAVSrbZS71QD6eUBiIpKp4WFqdmnxb7CHVZomuj1BklEQkt1t7+hZ4zz/rRtUD5i2xrboJOFVRqhjQ4AFJkkFn/UKKtvbTz/cJ0vShWGc5LEx25NCQwI7fDOmIWp0aztIXEcYzLhzY0Y+WsdLbosBbHiAeo22195Kjz5NsucBD1FPumcVJ0iKPDuIfSpa6yY4lf0YpmXa7ViDqyG20pcN92tafdbCbuJD3ewXqqPs//Vr/jXYXr/iRByp/qYP1DXyC/RmggIw5ZB08UkC2triTHlDTVZ6NpkPdZEflQ5zykpvVpL7KvffZ7j8TWkqf7yMMeyrDZcM2oGVblqq/T0okfu80E0yUvIK0OCTD6sP1LxBznL2KpV5fIGA4GX8uLgnq0ghCPxXyH39ARma0GG4PEkztjOD7r6Mir32dQuK2ERC33DmzfOazvRSEAp2cZyp5S2kxf7Fgq8XD4CLAqxwlVinyrBNYDXPYsPBgYt1WmmJLN/qNEUZ5kphBGlX21ebX/2GQXf0yumtpm1If+dTLrQBT3WFO77i1wlRfoMBf/PqoFVdxK+nymsixAmBDCnrAHCEG15rBuJQ2EiOa0Ds/ERUrJfwHavOJRQQiIvbgllpVueUZAsdl2X6TuxE2iStAX+ypjk5jyJSoDirRALf2oRDkqYkNq0PBk23AgN9pvPfVubp8QWONv4XuQ9XENf2h+RWlMJ9DmvOI9dmcq/cPhUulzGp+zggEOlhBL0qxlj8ChWFwOifzVPDR4Vdr9i94tCO0sYmq6n8yLvM6gtEKff1WwwCp7GPUQNkFUmWT5h7eU44tNScwvQTixDDhVhTpScwnaCOA==</definitions>
</dataConnection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designSettings xmlns="http://schema.officeatwork365.com/2015/designSettings">
  <settings>officeatworkDocumentPart:U2FsdGVkX1+q63BhUot7E6y1aVMnPSlt+6ve6PFmiS05RYymJA72JT4GP5JRIl/N9bngC6qPZ22TgTHmUqvvKUTgmKWu3nsXhL1D8D15wuy5vwBoGosi2izmaP/dC/u29PbyNWh5cBUJaXiZ0Ja8jKIo0F+fsEUuOhNje1BX78RdPBs2ZooDOQkge71VJfAT7/Xs7S09dl/ySu1PVFmSZtRmUJjkTRgAt16OP10nEebeOejdKXQVCvNoW3G7i7XeA9Y2bSZ+gdCSQbKT0A9x3ajElU2vAS2er609OjV3g0spiPrbr42dOWYDJEPKP8pLlfMBOi++eR6vfGfzpYt4F8RozzuwNfvFpZBY+0znUmBk7Pbh8fqhb6XxYipZGBdp60sG5WrV8QfWRQtRi9FaHIPHmNhJsUl7T/pyFIJMn5qTVOGz7dwVksnv2/inDGsacRbXpQi1YV3Mju4JAAkP7520SF/+rHgMajmMtJvDiRkXdFkjcE6/gxgple2xGeYoQeIse4jjlUbhwkorq57QEvplRJpWdcpq8LiNNr8/4I4ecAu0w8tVHnIQXfp4VIZlOyRfqHravJDhW2yYmMwyywsUZJGfRjmRe6C1VeUmG+fL7e97HbsrZMOojnr72Jh4uTWfZvRPOkH5j7RyLVdHciHAxWjmWwBNAn8SGwRqT8XyYjjMU194C0KP63u5A/h5sakWKV67t+0xmRCPulyO0tJlY1EctginRhd85CCWBKU4QyfPFqEn1ZZMVLOk1NLFWxDtEqNGm/y/151avtiLdX1seMMTNv7blTuFbXNjW4yv+ANANrw2fWyfYptshQYRRteQRCACnQPmb+AQGQGJAL7gQV8RGgfrGS1g7J2GAc3c+webwT02NkbhApIXtKctNT0IP7iZrUqaFUMoh2RWGOjAvdVmCTjjtBNH7OKwRIttBVbFfzCBoGb3zxlfV9TQkpuk9cqLScc+E/aR2S0YpjJYxr3CJVnF+jR+UOeCnmu8GFu+sVna2uBsr3V5JGpzyduWH2qD/+3kcktJxRRsXzVNuQELpt72yjTEFNxUYXQ2crvZ5ytUw7uCxdRwrf8/3/hNsNIOIJh7DUxUKiFro5h8Em/WkNJm5O0LlKOl/gTWdZWKm6mfqs45G9N1vlrBNy+IC7Nud1OHoB2qumWnpN4DnmJn0+ad58TKIReIRP0wEXBNL7R8UlJIg16jfnFeC2PXP9hV4rOnlxUN+ypDH6upjhWJTylEdvuI2yrYElIlxGOtBPOmFPvlUu1xCqKkBmQIMtTwYnrAR+u6HVdRxQ3FPRW6/85L5BvvloKtrXGcLHs3XjVHSUjdDIWvNn+oQ6r/XLJJkxq6Ich5jEgTBoiaDFTouAf62iq+Z5saoLD5ffon0utlG1CgmilH5Jfh08bcF1yClHemH5xKwh0kYX9vTS7KBsfdnF2Rc50eM7x7wgnn9oRMsCKoRaKBZ+CWBJzfD+N5s9iwESXK/FhJN3MjrZ/KmfI3SKUF1HlVM6UgAPiE1qP0bZjrxZESIAyI4GaVCOZ1J6eUWPJHAMMdMpSu/JI3prv60A3vq+VSIKkr5wG+Q7R4UnTeX6P1KBuRvD60ZlMMWt3MAEUSY5sF7b5Ci688EhRfDxa6Sv15NWy3NCGV1x81j/D0LlGRbeRCvMx06AHYdMGkFXARBfsk0KjUMjR1d+JKIPjtapAkJpeuPfkxNp+9DwDBKgNSZGqUME4pzPzWJ1r+F/E1I+yk0+PIwtT/mNCh7Z32QlYcNW7XEq0LOkCiAE/WFv2pyAD/9AJlEgabK+WzY5v/TF5HMRLtNxIWd+xV9sdvlBmNvgameGjaNBEb5o/3k7ELyOKUEmhOVYpHUI9DVTe8VX+eyRZ4wMKR0GIpmYhW256hpquThr3A7TUkpzThVD6dZHM/VC9Ee+tdpN9t+nh8FMSDmdBfzOtBt/2sp7nHFjgVDA/yfIb7NrlcoxL0hfMIQJQnAs44ipfWiNqaKnLY1uRMv3z0CeYjfJswLs3u10fEt4pQfWXIqothIVVFMFciNw+GJXBPJU4e2f7YeUI9vcN1R0v+QQH4j82vW9g8xTxaRIHyeEZIsjGTBVxwuhFrkS7Sc/jnT8+9QWi6T23PEnw+aciYEF959LvtkE/te+1xo+TTUx3kLmYiM47pktJKfuE1p5RhMNslTvVvGdWVNKw50v7cBTk99VtyaOvMbvBvHuc12UQRPSEIq5sy+Se1ZhRBLhTfI8ePbswr0anTBpuOA07eipax/zmWN96Xv/77SpBFChQ9RPIFA/VC464GTklavx3nH6xidp+OESdzqg0T0rgIGLOsJriNsf+nr2ubCQyzx5k7MXcwPwhAvMHSXbXd1xG2KnR3TRcB9xgsgIEWBDI4Vct8+f8trS8q9Y+BbCCU5o3lHHat3waaJsLInQTjCOhMdzVYqBN0Gpa+jQcNtwv3aMh3mk4B2BL62jqzAHzdN4tFCIaEsH9tfCZoWik5xhWKIg7A8YmYsyWbzrFnd1nhZebqCIgtUdVwzOWLL/ZlfDtxACOLJM+k5lhnJaEf/BrycUUBF0hgSNKUcwn44fs8jP0CWBj0V3/1JDyN2j1/yH3I1yXIgqySyuuScrbRr3zNbHx/7QIpXNabUiUJky0NV3axYycLlbHzbAisfdDqQg7bdn+AeN+TzE0VkllUj8y/n167kAfOEXqFaa0X9Krp+UkOMYbhheqZtVEHaEBBw1oFDMwqQkle7f/WPYTqGHX5CO4cWXJrSBLz//Wq4kdHittSWCaG9p464D+NZX4j8WOlgWtBc+Ls/mx2DSWEhTLfX8keQa7ajH3fbrlFwUPNhSiesEyg6aqVuCIbDZ6IdlixBdS8jb5PUbENR1BpucSxVp3p3EzylL+akAajdjonXcLyb7DCzVZSi35k3l7ijTSuwGpg2ibeJOyA7Lmvwv12lIkwTFuns0Fa9q08o9DCl2myUhUMBOS8H8DLFJRMo1jcrcgrz1tGJ/YowveWde1/endN49TuBG9VSYWcG1mHcJzUHR6722hfZPRL1I1OE3NcL4rv9KIHvf3AVbJ0mSfKPCIyGus2/vL94UbCkoznJRPCCxol3GZx3gzW03SY9Bre6u6zrWQLVf6jsV2RxqpAdSH5NBk+onIGUJov/TINmnalVU5vxymHYQr9CcRW8yKalWIOOBIHBHq9INnNiRPFDFr+LO1PE4cS4toAdnsq6wo92sUzG6Hj9vsys+ddd3vR/mO6XyKrneq/RRy7dIObE6rrXekucBg5MVzVS+mUgS0BiZzsxpGz5JLs7qwg9JOdAjP/PRom+5bXmyUqlq/d4cUQqPGS9mRtrVvuqfoym9CmCGq1MNoyIz/uYCwbPlHbNqmDIcLOXeIpjFBPGG97X6FN9lBLzN3muYgIBraYjyYxvcQYQTcDEkjNVGwWNOqf/icqeS2NRfA1BpiL+rlOGk3v31kYUaJysfR8nvFBDAbygYtbHQ/BL4GYe8ANoVA+aYp9Fkon4vTE6CYL/fpAftBpAiafT7y+ohqXjw==</settings>
</designSettings>
</file>

<file path=customXml/item5.xml><?xml version="1.0" encoding="utf-8"?>
<evaluation xmlns="http://schema.officeatwork365.com/2015/evaluation">
  <parameters>officeatworkDocumentPart:U2FsdGVkX18hMw4mwdRVF+gBjpknbZGpknIez2TRD2ZuKIY4h/DGAPCz5a4uta73GfhcHlwMiMR+u5bL6NqAQCDN66BXx+pC/3RevhiolLECRRrqNaCiU0l9lnVcJaHKwCUxI4YUOC31QG+UCRWNAFi7UYjiIc7gdGq1t9BzXXPw0MbGFTqUwfvuyJhlPRYe/hBX8Cn0wpvqzLVzgBCpFVgho1/f3ntjrcYmpa7jBF3+a7I63QgbkhpwREcvd6ocY3fQPadSZyJPjGgp1lC3lnb4BvhU+b1/NTnnUBVTwIHPyIZNG/F5YB10gQbrzmsF+2FhNyenic3adZjM0bFtPxpd8TawM1nRWoBNIAavlrMraxfncMEWfBiT9oHuQ7JB0xgdMPJuhHCyIb+0GrJk+eD+RGVRWoLIoQ0b5z6ZL3BgANcDRbo8QCsKwfhuMkN0Sy0098NitmPCgmSglRuNzmfbnCbh6GfBx4tGhmj6DdmIsNGqLq7Zc8K2GIDReXMUVhP/g9NMsP/Hj/pTib6o1bpQs4ymAYdgP7BXV3JYOPF1JpvnG4dcVXG4w31v9rOObKjuJ1UeBpUwrCaBuXJA2hMO//Yqm/iJAiSiGRmUC+1zGuLGOtbEW+1RHjs3RLcK4YMAB/SIy6SztKCY2ArNb4LK810+l3y3QC7255cynsBF5KVVP/j2pvwsfqWkIOa6Cpq+Pd6Gy+omX5meO5EOF26vXPutiwB7bu1QoNWnZS5vnjN5fD/11G2aRFugIJqj/LH/hEv9pOCyiLEbZmP4x46KLPyheClFZiZ8H5RBRJIy7NYEyPihXf23TzP835VmrdiWIrgym+K4gBeHt5IcusO8OvAUoBYT4J7hsDoBPz0Tc3uDXjEAS6+YnBt48gtwG1O9PC28QKgC4ZGI+jfYBiFOiIszehlupswsjv/UUguU9H4kiP/bzQu7e95B6zj+tLh4yNVb/X5uXGUWW1Y3t5O+nSIeIMVHSccezOqt1PoVuZ8eBeZLDH8gf3ZePrHhiLiMDMB4+uz2vt0YXylMKEmRXpvSxe4HpZnm7WaASH/tHBwO57Rh3yibpErKGGy0cjBLnTwlDH8bAFVguOI7/lbYcl3sfj/yeudkJ9QSXdRSTy+jXVGkGbRvczrD0lhLQF0UX3OdppDiW5T4DpnpI+aftE8z+qqWF4SJO4iPK8CM9FBirrwzVX8Q1g5Ld4lKDyHirz/1BgSCuajtKdu2aZ24y8F+ijAWit9KqRHMTFS4uz3k7gb3bfFqB3J5//urS+hoZOfcMN5q9tVa5n07WHJd1DyyOzAYU0+Hsh8TFJ4KXzCvfTOF13tWcstfeg4pjx/FY4UO9k2mr+KN7jj3W8gbOm3AWsKlvwP3yFsSKvl4t+PhKB2pnn1lntp2mKGBwSR83GQfIDu1MEdOjKLfs1Pg/KdJmxUKZ/4F3/OsTp7igkiPIt9HRTwB6dUViAmatWgh6Yew1BLs/uDGeAOcsHVfQ36ooMnAdtroRsMABcW1JXvvxPBf84I3MHZvQlDuFFY+Syllqz0HYwnqU1OJyyGbSJPABKKSk53d5mz5p/I9IY53AxeceZwkBvKBDmPHqsLp0QF2dfQyJJMq4jicjR96iwvd1LBwFpEPpi2Q9k4ZMZ/svosuF6KCZDi4s7x1rcDPJo2ZVtkw3OZcTmnC2+u5yBMJBRHTBOzCXvyhGQrdvz3FOnU0vQOAbRf9t+ytrEeOsBKjHv+C5jVclhCzhwmenClPESKe/xywh3Rk7Z3x/fCxJrvFiWPvZ24DNy7vrWTyy9Leywx2fQWGLwkVvANmjzt1aMBx6eXfU0Lr5LeMALjQF3sYoC1DtRPYE1Ra6aJ/mpIJBF6sFXzZdtoyTnyGEuZhjuqD9kgRUKCJiintprMJ48fk7w9LQkKA24xkguYTARuEeP6MG6qKB9CbXgWovpqH09gvE/3RLQTJt0TnBTAcxikgVtgULDuVdt6dqzu8dDiBON0CAd26vSqdUGHOJX56gdSUBff/pXfKC8ozVG/ZQQb5pQgGUFiiqeU+Kwsw2PjKy/maYlukJXBG+WB6WqJsNUMfLjK3+L4H206hAsP1HodDVvRAGwvFFjaWS9GocCAb21B4iMG2VbQJUiwm7xeioooHr6gKI9cxFfzHgwc2Aly1ewe+jsFpHg7jMWHmQbZiiw/07BY8QWHwVOliJFgZGxaSl27p6eZlp1XC9MvItGyNy1Uprqym1gCa51IQ9zRh3Ph/3Nszi9+HI5H95tq5kMQIP3efatrbAw8jCkJSi5YXxGBz+59sncqeIhcqq8abNjWZaqAB6BWq7dv6pNNzD08eER1nqEgQiGdMxuta3UUNKowQmVRu8ATrUN7SLNIkS0FTXf0XgDBeuJVYbnnqg1XG02WoOOZtEKa+R8Mu9OEtmew6SE5zKNqYY2C4U8IdLqFwojkz5MhwVOJ/0lA/huvlduw0beS4xecMUYFRzjLKP9SqXLrYDoYEsKu+qgf4XgIb7jPUJGrfCqINh1DZpax2lT2rbeTcb672EzUJVInGLhaxHYQv7NHGlGAOFSr2HfX80N8Xav0PbX3ePDVpRq1jR8TGsrtN8ek6rh+DeSn+GfDvP8tB3tTwEwniTG7Irw+AERDf6eMn/l77NkdbDkxd+rMbAyE+HD2j5fg2Wq4TXq8RTjRJM30E+DUIuC12tbSbQe7jQJyNNLPwQPNQ70rMh7HJEbBeF0pQm9JMtMpkqQtRHlkds+v9qX+6+oMj7dThNLatYFHFt+MqIpEdTiDGM2mVSiaJhqa9Q7M7bzQN21mWCGK+yJ60/r39uMFrEPw3LaR+0f5hK9O5JxZV0I99qLvIHz8UVrTnmUGbseDs0zMXijjR7nfTRHfpFQoD9Nyxb0Rxn6VMbijueTTJ+Wbcw733tMSaoOYrzI0p6MRKAoiUzMGwaaByI+48dPtPDvrpLzuuSsqAyISTf0N02E4jvELdNhiE1jYO8IkSMaNQxiwODmXSjBDq4RcCXLnKg4C6cX9++dupGc+RBS4qN8gOSFKWzPFER3peSlZnms6tDu8+SCyxzsN0B1k2iF4tMu+/EfVRRQfzcuJgGIV3P5OATjCtKAQ+QBYubLjZLg4ak+5CRAJFY5mASf4o4HfI9+vu+iXGh0SNCVSTTasmkQ+xNVuovfkVNRztcoWwlzO+2FB7iziH7oM3nloO0iu7YUZ54ld74ojt8fsrOFzJeGNoaErTt6B/vC1j0EfLiEAgO5WZ1yl+lRdS4Z6ATBWeyo/L1fCa2Rsd7Odt12I2/VQn75cG60VAIxMO6tIbCZ5OrwO6wU+eUok3xITsEboyuuN3HwNI+JLRxvZMm4QG6Du+zoKiCgebEvXuXqee8ecyQTmm2V9CgkOK71JMDb5wfIKvUWnT9qOMLTWI20hDUPm3uyzpp9sTstWWYB4RjAaTX2iQdwUNWGf8oh9dApNPzSy1lGxxNk4Crsz1ofaUv0dOfvncSSoRLX8xnRQ4OcOXosfSX2Q61jAhNA4P/xoWJX2rxh9tB74XlrqvHtRoKhmW3VYsjSk/oT7dX3bleTcxhvZvQJmr6yQz80D+/OOQivHE2jqxJ8VepIEmc9kudj2Ozlb/iJkX/jIyYlhNCGs8OSevCYTd74kCA2bdyferM+JAOZlxhPWsf9S/egN40dqqs6+2RpNbs7m3YtftLe+ICIbmdt6XZ881YWGETOOkJRUB0A7vd9/fi9ATaGiO4TXzzxUZAj5N/n9Sv5aMEZ6V8CE7H5YCp0WqcuSeVTRDz/AOdTIw8BuA/jhR87xUA0/RIPPs0L5sT48k/25gKzifgf0GgTJCOdNqcNsSifSBSHI8yRrmqR7G0lPfBwlwvndzkHljRMyHzoCRaTeRHkiM+CiqWNQU19RrzJK9Nxgp6X+A3KJOWr9zQlefivJ13LI5Uuk6X7ZNhgMHhj6fdcFw5GcH4UdrZPY1mQixcCRB00zPlDlWOlFy/Q+MuDe8ZnioaKG2Tq498VxFAFMmtzwSggJV6hiFxLXOPeUyggpPrpB9yL9Mob8L94XmIqUPfnCOLSDlDtG0b3X/niNwHhEqcHnisUa0b0fBNvIxzrD711OTWpq4RjBfDUy5fu44dXvdMto2XUHCDUVE7iRnDGFWKo+XJyTJGt7OuBvR7TOi+DzWi3HTHTg8AciTximhg2dMCe43h2O4uak6vT2xjkZfWfrLLs4FUg7h/FCuz76xgEjAqd6gwR3cR6TDc7qPPTj+ulcs9tHYtJlX/i7WkdK0+gOoBfuHjEzz2Lgi5nHACZCo3abIcPWTunJcgEB/LZrkpChWbjzKj5fUY8L3ynoVGYNnG19fF1bshGcR8lSKaywLDiXr4+/preOYsh/Go6KoLvFeOqXh6N0l9NPuNMkXc779rm9Ze2E6wNemZxLOJVC0R9fvUnA62w0Ref0YOMWoMUHD0xiDw+BAtl2ZmQkF9lWTjq1OZ7dSYgb9/5J+vIP6E8VUh5TfvZRB2V1TFdgRvGhcsHKw79d/C8kp05oEQAPOGCR7Terww9HUQOip+lPdA62SLd9VztaO+J0OMGp/k+sU4Z5Crp1EeaK0hsxa5/MJG4ImedjvdkiO2Ya4mj+0PumqYq1IRA9qA5BsuM2S7u7qrhaiKlO8qIqJ04KlpvdHRPMMJf+VxRZidcFulOSniUl5o+Apc6P/Onvf231G/xlEeZd73663tJB/0pQeVPflg0LQUeVog3u5nNpDk4N8ZgUOIcauewAJPqvTeG2H7f4on7yVbpKCh+NPh705fM4f8Ti376Na7JeOBrzqkEdSP9npqaAzd3rp2L7MOJMGAdUMj8VfkdmB1ZAxQJycsliK821rh8q9bQ0rHy9jo8H5Q5yesPWVCe8GMc3F/WnsvYF3lZROaIhor/1rgV9bGkCn9GUZyVtO49Ihno2XDNLyefpDVQe2vNSsVKMvLE07dwe4w5WfDmvDf2TaK6NFoW19EetHoI30sG2rN7J81p8jaX/I/I7DInN5cUCWHz/MYa3TLdnHtTsjWgaeuGaZSJqbgrDrbzepQcCQa8/5fWJWz/yXM0X6KUI5Ata/s6+RO8eFx4GLYVyumkzh+b3cXyLomlD9qpIqzHskyIZqBY8XeZWQN9QU7U5Cu6GIzvsoVe1sMzJHm4eHXkeyfZySx48wOV+cm+OFfFgh9SOCsm1E1gEtBdcqnWTZRp1+lvWXYFP0zKB8b2McGKXw9FCbvY45y87MRqnFTlTivjNJjhq6IEpXC44laUVc+/KDYiMmX8jsHtNObqhb5nPaSZTI6BhmhzsVKbeVllSmVmuhlbs/vSYH68XbLKF3TafEhOkHWVGsvKr+FK6fDqV41nAU8xG27QrPcR3uVyU9YNhSycPf+rRUrkyAYdduRObGompEJCdnS0Fe+Zl9v9sWckv9rH3B2JSr4EWTjgA2oVHJOCO2YvXdvy0nTbFSly/K0DRCEkFYSkFIdLhASlj0GMM57pCS02HAHHb3cRGnq2716UEONuYu8AU+wPl8GZROxVhFgfMyKp7T2M7acZIraCTxqscX1i5izeKnRn6/gqu1DAq1pObS9MHz31B8aWyN0k0Fh27jfQWmMc3Gq1OQhTnPT7UGHRdloUdzRoxttwdSx8rHMe35prRumYVjmrAQmeXptFbzyuH++C3ji6Wf1lz/cDW0UFXboHXehDrfYX4ipTDg/S8WvF6ecOpIrOpbax9I83wSqyuaSTdWF3OErjMH3DumKyvgcvHQuCscbhC4SyCWKPDEKWWkjBe/kIZh2vJmMKIvSlbkp+b/U2C18PvQIcN1mkp/VYNrUCl+ien6ff0KMfO1R1x/Vn1LeuvlGUh94rrgXQ5zU1evzEcse+iNlRlRiHAAj74jR45q8byANV5Tvxj2Pctzg/6V9XIbysRPROKq3Td0Gnelc/YiVNYFyJE27hyKNWfDdb6auqcY4BND/AGsRdrOQM+Ia3nTZ9whsyaqzDL35UdcEJ7oEPQgcF5WMRuOFNiQNM/gm411MUbbkiBR5cbSp5tqNmTyduMW+ajxZQ2tARCDXPbVualrBWhp9tYRvTzFnuEEu5xvcp/PMOmarNljC9ncPQKiOYWap2skchmQdQ10q35GDiFZgCNBE0D0nEK6usJQ3qaLgm74ED6Qo9v0wNS408Y1cLy2EdWXG7yQweu5XvwkovgoAirWLHbGljc+o6g00eduhtZd7TkYet5ITJlzmdoypI7qYJVFEtzYiO+PV/YG1oEaVajo402atloEbjTVEwCknMedrju846erMRL69crp/WUJOVu4kDgHW8ri4uwXKRIxqsx/9FDjLPdYrU9YqAV1MB9E/a+GoTFTltMzAoUBfFQR0YuZ6qQnsQCDeoXiXV9a1Ndg02Z5y8hmshXWutmadc07a885ZjQ+Kqy4YOiOLF5T8HA1aQ1tbJDTTE2ElSReYhEpuaijnJT2A54OGlRpXVuAOS5e8scU/tMTGqBBJNN6/mCtH+3QDU0bmAZuYNVfQz7KFCIo0NWiLFVHACBSmv1FNIqnziGvgOQP0yTEDmXmTLImRe7BvOX7i1/FY2VbX/vmPnSZX/qav4f7FtLRqZNP8TCpCA1X5kV71PEayF4r8EoR32eCpuP+y14wZV3B60/n34TcvCfzXPj0dc1YDArnM2dneVyJuLUlK+15yNc8fGkjK9AgJRDonhiByFkJl3OVpgEf43May574LQJg763upkOXH4k34jqR08rGJJX9Z2Ir0UBBUiYz8lfFU4u0SsIHwlkCT7JNN3cbf3w4OdvdmjBSh1/qTzc9OP+NNGXUJgil7EuBrXJaDe4g5A0IhqW0CHsRqBHRKWNti37X8LFIyaVKFAqeTmeyXcAaGmGtHyX+tkwfe5ljKf6m1nIDYtWJYowmYmZNTpXwzzNlaEaByOurzayThWMkiIYUoEf7GMngWGa10kbYSLBJtt5kwH9clFxPW/AWnjfUmbupCVqtp9EcN2LpS7wzJ3OKsNGiEQNL0E/hl+3ECMzlD9cikjFpKULErt2z4x7Fqn0CqkOZMAzkarPkEE7yZvh7oV57pu7EtoTQ+qNMVfVNGkLon/L4xkiHKaaY3JJemDJnO3s0YOZW4Ct4wMwAky63MrTTwDISng2rdiiWXAzNN9KiutJ13JYixskcexnp7bvKb45g7Bzgd6JoCZXJ3nuvoINcpmWPhWihg4CYGPjj88uONhJM6EbKG6TghvTWafdgW2SiCfJC6DZCReHbghv0AAaEBcnAI5i3VqmBilZjpquOd5tsO3GB7H09eRcxHxkanedZtIWNtw3j4+AvVJtYYReOepVeHo+94YkKNMEdyRYNPEmPvGKskrsCTffa6cs1xFN+Y1XRpU5zpmc8zJJOSg+Gflu39Y7oKTuI05Y6zwiX39ETcrl2ZKEPvI4FeB+tVLMqwS31KWgxSV1ctyK3gSk/1OxcSI6ZkLj4yPukeW7z+Ecss8oZcIgp4lmKzLJeo4aiGciCF7Uj0rekNA+PwFmxwZVYO21bXT8pvgP5eQHP7wUQVFou6Ex23rrIHzllAiB694evnoab+9zzvtdh26bcN0et+LfTugBgkIOqGBe9f2D6uUrq6+irmws5m5Dsmwk4KF7tqWscoBb3r7zRPZ4gVELnQ4dSsHoqDCtwzmxM9IeWavbkvVHzmCZS9Y+uVhZa3KPGyap5l8Ec8KaWkn6ex+uCDUTSyb0D+WQR9eo6s8tUW3Ic6llAar+XpGJ1GaVePe83rIBF+xn/lQNm5sD22gpHfFt4HQ7QPTdGlUYMBPYprL+61oOzkGYatpZYWEoarAG5109BzyWxLTIHiItkIYqXYvJYCQmeBHx6Po4HfIKHT7PNLoj8G1AfTlDfbNtdnBZqYJYNpp8u5Z7W8krKHhORMWHgElNfDhkeDingQXtW9NwmSqUUigQ5r/aQkkM7LQET/3iTUNiL2o7UzxrhOi+EV7ndYWkmYc7bz82Da9sSsF5qreb442IYqOQjpXSlNaYCPmogmSVUQanZXZuK8A0OYP8Ha3GSRByF6DFrSVVz0C19/QgF2cE/HmsyG3o6ueAPLsZegz7WSeqSAKr+lnzhegqavrkrTsv1OWSZ+sG67QC9Nzqs+ZX/keNC9VgmTByiIZuBs44JKhcGz45tYzKbf+SmtSpaxZIVLsny3qowATu9234YBsYtTqKrPwMbcyzYw9PrJpOPBmInWYfUa31PKVe6qU9kIECePViDBNPLqhwLISI/qg9kPfTVSFmG68JhnEVmFh652n1HXS/PS+/feA5/DozBrwT/F6v07okcAWbGahSZRbV1LN3QWozP1hzxcq8NIMH9mjVA+o8L89UUvrK6229KhiVcdMe5/V4Fypb8dre7CzJn0huTQQeegx/Q9QM7als+lmCQUo0XQHFwl8Hr2vBPQmqZEMZ0jZYIpuaSDwshftLRb3lmDXd+6xU57tscH/gEJEb3HBJ21USLYqKxh6Y8xiWdi+5SMGLRvEitjSQedvkbNPvQfjzliIt1poietRAHUghg45BBUKJKYJiftQVjyVh9WFe3xJaqrUOoO/Kssd/SlU/g5HTCJtkCvLdaDCcP+hXqCkYaZ/0HP7/T5RK+IFrFqpd93MqDV+7wDPDT6LtjTShwC+jkkII75kGtdmJeOzHdxAuG/v17jphBmSazpPb6jJ3wSHmclIdRMaRLy4pDQlw7zFuN5h48dczKhtAKQVc1j/+c7xF2G3TbN7Qe3O0ofvSckmZNnv7nNZK76u8cgYJn98BB/40Ug32lYTd68cZgTTfVusPSdhvBKXaZFPCWzR+quq+ksN9kUFbvmVSw3rC4fOjKqrSWkasdn0hDBkuCxosAuOGHGKlB39p4pQnXl3SCvTKzgb1YM7fYlnB/FmCWz3EAMrRLprMucdbdbaDDoYu4AIbxiIykjcQIaTBiL2OP39Qka0pTNlf/a+oCom7y+cG6vxKGGWMRGin/dnZqn+nZWutKeOUbROLUyOuA8WqMjDUuNWM2AONy7LEg/FKE1nXYmurQauD/gE+rvkZNa5mwYLUxXiCEwdAP74sGoH176wk/BjMJyma125HLBmx6rzotDKgI+G4vZW9OKNkT/iSlzLx/NpRds/TqBgnFY8pv3Di97DtJKsrqUVcm6s7hFsPpptfkadmQhgSCAYz3h61EnyV5is3IjFmbN9yAz8Jrc+zELB61rtXoPUZ6JZFpTI7mT7TVzgx8lGuX0x+po1pp2io0zHTeLsEKgkmqLuxcwOWtq+pynuEs/v+2aKRA4Lv4XyouyhT1K7ScJxAARQPaP4JCoP4IkgLEIZ8dik4kiBiY5PW73bzMtmwojmZ0EYuey/LZfDfG9wJVqYornOml+KFUXFNadN0iNsmsT1nC0rRGx4ZuK3KZAnniCJQYVeStlsnvKypRIV8cfWJRe143xMYE0MSmvLuAQ85beSGwMdO/od51jbPnJId0TQh23lBmB0OTnjNI5722f0516D9+V5ioI5ZeI7T7LrOaw4fh+7/9BzmI1m6xE0g/NCWzfJsFG8yaKS8H+d3WxYL7gd/WgCSmalw+Rs1zvyisSvYhVJk2jaFK5l8UpxJbX3ySY/kzidS/WurtLaU3wUOSH6s+nctk+XC0dPn4By/QNM1/9KgKRftbFY8XqijN4gNEJAQSio+NBKXt7e2gKx8A6DRZRpa2GnHujRcEiZ5OaNGwHxPEhxbqlAzy2Sb+bXvl4eGiSD9OmwO7y0lj9575o5rbrQOaxM/OsGBKAhmj9fJeryfkdkf2j/6gifAe9sildMYgS3QYkXBiV3AWBi3C/S7GErtaGwZw4qvD3VhPRJdEfklQ9xkaBTs0n9obaSaQVLBCa/t6aCdgK+YR7XkOTGqW44A1wpUw7NlBU4D4Nb1hU0wk+FEgAszsbIUxHrO0ZpcgrAyUYRJO/IeK8DsRVdDfDYAq0FTMP4hxM2KHAdLoM6xjF22ktqmmwRjmR7cw6fCZRZpptwYb2+YTFRLsVEHizlb09ZeREogylR5Ed/O4rQdy7/vca2VCAS3f4aJnKPItMJhjahApSeeyYYqVjXgnbw+sKwWokfn7WNiWNBGQGAslVRbdfGoR4ow6d/Ztd8evtWktgNrLDlzzOvWBi5ivSzoK+s51Sy5G3GYmRNQf8Ut7gXtdlS/3K7ub5WSy2jnuA8/0dt+6zOXQLsSVJGuObnDO7l452baZUMmJrK+26ebjhgBYEI0VV6PANGDQDHrAFGVPLL2kbJ6OCuofUJABvt8AOuO1douC8F3xoRZt/AQRWr381GiGt1rEXlOOpyP+ngb94SxCFQj88rpVriJ8c4avSdh0vi8WBf3C4DYt7iiCBgvuEy4szaygqDQyWg2rLZ9W8JlbYJ24b8t0RXcjLdWVgYowULffEvFTTmIfJethgPhSr19rwqZ5ySgUzDUOWU/I6AbvWJmC09c5LksG62cj5+/hTRAiiDeSuyqCkil4xV1WbUPfrLCpzGDEmcAYOw0vu8tU0+RHTsNxmSblgZsVZSljOxNcpslORuYwRWGrkUXW4PGgGYlInUPy/673A9zLVeRQ11Ppd9pUKNP3/ygQcUeaY+ZA6f1GC9L4t5w6tWkmwhNP4iEF2mNHFxXEaorhViHqhuSAgs2+CnLQADArhzvn6MVjk+a5eemM18hrTAM+Y0fbgGhzLYPrW/fxCTAgmIiuL8VczBE+9N1gNRUJKB/r6mQ3X58laUdCKVbnml9AwbRTXnPxCwVi9ttUwJXTePZU+UQd9RIYejh7jRTpVr+dX2b5tBi+2+W/NHDSnDJLI4dvKc5xsir44l3GteU5ApIub5qm8fnAIyjWsrPOAf5FlvZdOkiz6L5Ljn4eSldhDZNkeQA+hhBdlk3YrVnucDc2Jl8Bu8ZG/2N/BQhQw9NNGXLoEL+Jjs5KKfYVrorzGMU0KTfzTw2sbW1sfp+2sgTpEYbeW9J8hMpr+C5nZtzc7Q5DoTcE+7QT15SBcjEp+hYZ+j73R+1Hd5r84AbtMydLfxjbcnNHEIQF2qpbhJBa0k4l4QDqzHjhdN4cxFbJDbENGNxGDG5AGEABAIvUoDXYduurXflblJTXZoknx8GOTJbanp3dmIz/lugDB4EsDNiBosGFvCqWAejFxg+mTHpDH/onaztIrsMW+O8pX7wfHMw5C71tTdlgcgkY2pbg7EhM4PteE/CuY1e8QHc3vbj25tsjDRI3/fSpSlyTYgrpBZXz5i05vkfHQr0Uo3ZWTjndlIU99PDIahEFsjYBqp3YwQSiL2Ib5x7NG8us43N4v/3gtCA3Rms0BPipdt2fJwhNDLRHHBSc9S/XS9l87pgwbL7zqnRrn034O9HfwxuTvVICLwR5j6OTckn2aO4rjzGa9VXMtGSGfbvm+5rd/HQVdBHDHKUmFYnlVuzVd/o/Mi/mpyE5NqB8iPLtGrMCwE0TbmhHPN3380YTnsTNt7Vjc6J678ZHxKSFFk2OfT/SxdxmSpLlgICYXSka776YE11NlqhP4tZt6VXvMPH/Ajmvzyc6Zw/FM9fNUmhX0WtqrcDf8oQaHnZq8J7LN16Jxx7TAZM1GDSntHB3/oRn4VQXVbnpDdlsYqj/XfqEijs8VRudLxKv/aSuJWAFkdLZuzIAI9FThEi9BLIYzwPgNZN1llu9r2shmTwejXv0kPmxMdrJXVEMQSE8Zvi+uCvKRKSAx7zIgxti/pLxU4S0E1B/Tw95/DKzHE7sP2jRPE9ZQe9IOo+GUKDcFiNgDAthu/pGLK4IN2ohjWfLuyeN9YQwP1+BOZhC2gth2+8Bzcc5I0X8hf6urLnwh4GCRrs4sorrbwxJs8SS9GUBsf246kqlNinmkDE14dVc4U0yyIJUU59JtSQ9U5InPuOklGd5vMCjWW/syOjF0Be/N0CQN/2Ukkgbs1KVtLe1pwdlBeLRMyTAZSsy0F+yhy/Roi7zTGPqyTp/BsQQkUVvbBqY2t+hwNYpwdZylzP3cR3Sjzda2N4cNuzdO/pgmnI/U/sXBxr0CB9/cbOyRoepXPlxRwVkEqnaX1ouaY5f0lfJSSwy7X2gi/xz8WGOOWV86u8QREu0f4ETms+7iogrePS/MB0aUXW8Id5E7YxnH7h7G7/EwKYO5pddRN3QBm6CKLVQ+wQIF5IqCNB7vuxIuQDCclBaV3vzCgPaq80u9NyHg0MARk5QX75kd6jBRXUQKxMyL82tIvOeBkzX7S4QeIwjdw4LLXnX/31/yItNY2im6/o/ECDAFP/U5gbamgij/gBRTAOO9Y3LdLL1K2yIKPaim2bf8qxQeHtRH3I56+Se2JS/ncoeS8PEwZhxiYgln+dsB8W2bz0J+0sr6o+6pINsH/UCfHvM3jlODkA6GRjOktgdzmmZMBXv8R9AsxRI2R+llZhegFBXUHc2iz623kdKf25AE1L0tTuYw6v9dBkGSpZ1ufkpt7GdjdAFDP3SIiFf3kBZ5+U5pxooDb+pDrMSLFlIEyeUEjVkSqr6q2uH/uDpdpoMbkpXvhW2Cre7a+/EwkMLAiEfF/Z2IGV9R+Luq/2RxYyzhQk5Vs6ib6ZcYJ3BGRLP+rg/76zvca8vBzw0m1KU0KSrDAIT5uvuFs5gLcUuRv2/zuGalMPO5q0OhV/cj/elZTZtATfaFnOIh21j0UUHsqmtHvz/O8huaw0UOO7640FjduhTPuDe3Fr2k92UTPMhCt2iDkPUZwqNR51iBNhOcCWxCebxSy8GwlrVqgeeXh5ncm8VLHf0HaoeR/DbJY8gQVQ20zPfrCzDIPs7JfxW+/J1FQcUAphW/bQC5+/NS6hduQ598AFJ/NF0v+CzbL+Nyo7P7Z0LgqaVGqZ6zb/6luwKaPGi0bx2AbFTFHXI6hG87JYqE3YY4nhyDTevAc0O5S6fv7LuQthzRue5fDG7mFhZGv9zK+CjfQzF/nK4JPcK1WEHw62yGIvugN0dFEBxVX+rJaiQ0uN8ViGkKG+LTqOS0Vyxo26sm/LmpJ8fmuzXNA67EHDF71zcFxzltRPI5/3t0njOoC1Pyfgx1BFiZKoEsNGlwZAyuB+KEnQM5qYdCZNGs9+uuSht1eBo8iC4GILseoZQdEFaNu2u/2xuscTyrW9jNOGCGzszbBsVNrham10K7UzSiCM06hlOSV2GBpxMK+PMNCSS3iAIs422ozt+C/UK6LVN9o4ADnifCNTQjGdAE8PquIlEo0yOte7ni2Jj9zoTDEhc9s6Q5SAce45lVVUb+QmdC2lcAN1dwdbZOVXQNSINkSS+Txrm0EP1JRRSsjUaWY+FbPO+QhI5J+IeRR7KKPo7jATra36FTbgYmZzZlfVyIOvVHtuwjE51VGd8WCQPc5mLNcB0Rwa0t/bdf4cUFCuVDeAkAT/xQfgqRD4VUsHjmuQauyWFbPvBlMS3cc6fIrSAQxvpFKOgDuRPqLdo7VH8JmidkPSPbnpWtDPokFJyaKME58i5AXPor8dDg+6+zfYyxVqQbujYvLlp1xFL5Yc8x/Nkp6RNCiRG/xfOK1Qn4OfBc0WylY4TNhiraKjGJJ/gERw+RrPVU+nb01YlJbaEmRIDj/VJz+3QfmzJfUhXmVrBy3fb5jJYxJJEqpJWuD3FMBLorh7o+bxM1G3S4h5OxYAceZoJ2ws2CFRXM1owo4lqIA7abfT2P0lhuL9xl5KKeNy+H0MgPnnS7lupeErTdmr5lPg7Yvx+GBQkMES5SYjJinVLfWmEvJ0HZAldXHP1mVxHOdWio/pGYD3PYS1ubRM0HvpUPG/LTyEtWtAbaJfVXUoCq28HaruCQVSbVf8YAlE4aHGZM7St8z8CP+/8prItCg84wi6Cklfj+A8LJrrwE+X8WnNzIQqe1tbZX8tSH3r30Tv/alYPLkwf9wfFn+0HTrxe+SiTXIfw2aZ3QDLZYNlCidnKmNbtrPGOBEg6Acm2Tztyg6U5gKHIJJBN698pwk1NOZEfzbYNxQE5ASP0FFNzLBdgScymcxFoVqXMIzZ1c2dubYfO4h+bLUit9lHgl+fhs8wapx3a5StaAnlXeYVNgpmZfAo4uBIWeuLC830i56pJQigWlauVtPhk2C+Jthg/3DkmlvxBfiPqz6vaXAQmEThl/yLkzRnV2khbwKDRRbqD3zQLM6ec1emBsXQCQKDqc2X/32bpuQO4vIz4ojzcVukJSZ79emsH1LB7E9E3jzqE78WtSPKevU5w/QpQuRXE7LTL2Ptf1scmkmdlcxa/+qjfsDg3d98RTHyk59CPqUrF48M+0nnb9dtSuolR+AtDuwDRyWlIuoel7XjsX76RpoVQsv2+kNrvZXQxQAkeUi+GZV/vCCvbeGmkgBWxenpcath6zaxXYncsaxwd4iHk1YRlYO1TGD5z/4FO0fv1PZcpl0vCGQVav74YF1d591RUUTmBpkDfQos02kQ2tFbTvH1viwU9+aa4a24XPn6qtZxa49i38yzI9uGmH2twsvxIdg4boO5MdK9jMB/BR1K99bDYJK+fAXZHCRpUD7SoT6X8DdqEsFC2BwDzq9ALvQuWyRvSPpV2Dm2sdJSj8r+K+799gh+51Y8aa+19kIfyKAxivx2YoWWSelU2Alxle4cDhETmNn99J/tUetgIsUuxZ0a2AiVLdE1xJrChjlbAbHLQRqINVn2dlehtsKQFaHxugXIP5JSYHW42rH9RY0f/tng0tT1kLZba7UTX5IPdhB1gEPeyjx50P2XRLkiS6Lfv2+dsowT8MS85O+zQe8mFh6RkMuU4E5/IljyQ9hlUcnXhq5b+JtEzrcxJ2Pyc+hFP8WP2NF9hJ/5ASETW8Yt4sgnWKVJ1sD7LzONjApVtVfN2rK2jGbvan+EqUl4xsFMfrdGwb6HUAPAi3C4Kn7Jj64pwCdDeMAZv6azeOjAyH+4YCsoCZY/R1tf6ijaMuazKwjR8WBWKr+YYvDUSYIhU4Ppi3uGuiUKh0JdCA8l91iSofMlGht+Fbru4r9PN61Ndj/Rq3G7wu6PGTmXgyhb8/0cHuoomXIwFyc9GXtWfmmRpGleZWTSyD/Vs2LGhVQlIUNTpMEPa1pWxqUXFFo6ObUrPFF5FCy8LJEk3WSJPejFbz8cnRw0Ft4dnyf/YvlesLxjepb0YFjILvj9zlDaC+UzxOTcZAAPLCrG2STu+n7XaXifLtxk7zvVfpmm2+VTBaz/4+ruMA/V0A/C3v+9JWUql+UxxYrsRfN8S+P2HcCCl64LEm54wwNp0Y/1KsWvNOTOk+hZ8vskZEnDFmAL3GsI=</parameters>
  <assets><![CDATA[officeatworkDocumentPart:{"1":"iVBORw0KGgoAAAANSUhEUgAAB6kAAACOCAIAAADsJap1AAAACXBIWXMAAC4jAAAuIwF4pT92AAAgAElEQVR4nO3df2xTZ77n8ZNOp7fTaZxhRDvdS8y2viOIDTszFSGB7s5V7CS0qpZgJ6x61eYHLL1Sya+tqkICITttIQkUVFX5AUhTBPkB2h2VxA2rO0OI4+x0tzQmEe0s2LTTzXSw6XRumYtyQn9sZ7tZhYeeurF9fBIfO47zfglVB+ec53yf5znpHx8/PCdtampKQpC/3rz+yfm+Se+7X35y/QufP+zQfGfpvd+9b8ld9y29674fZaxe+8OfPMYIAgAAAAAAAEDyuFP+4HzgV7/86rPPwpb0o8cd9z/yRIKr/evN6+PHXvjyk+thf3qvZdVDTzbG477/8rvffPzffvXp2HtRz/zq+s2vrt9UknH17Hu+uqPuD6f23vReDnvKXfctNW174bv3Lo13DY5NNme/215k7XtjKN73Sk57GnY0NR9azCOwoCXh9MXyO5Xkv48p8MuSVF3gfz4AAAAAgMXgzvdf3D312ZeRevpHX2u66affeyArkUMxfuwF+bcXI/30C5//b+574G8L/1HHO/715vXft+7UknrPgXrLX/j8iV857ne+cv30b1RKGpdeWPmf2uNdhrPfrfx3MWMEFrSkmr5YfqcWxO9jCvyyJOEDAwAAAABAqrpDJfgWPv/nDxPc90hLpBX/55OPdbyd/MH5d7f/hzgF35IkRW154tKFON06kv/72afqJ0SdAgAAAAAAAABIZncs8tmRPzivvvIdAAAAAAAAALDgLOrs+683r39w8AWC70VClmWns3exj0I8McIAAAAAAABIHos6+x4/9sJX128mQSGIO6ezd/26hx2OEoY6ThhhAAAAAAAAJJXFm31//vEVlTdqanfnPd9PWM2Ys9EL572+ccYvfhhhAAAAAAAAJJXFm31f/a/tsTdy179e+kBBuR7lAAAAAAAAAAB0c+eiHcpPvb/XctrdZuMPsnO+b7Kkm7K/e+/S4B99/vGV7z2QFbcCAQAAAAAAAABztEiz788/vhJ1p++0e+4y7aj74U8ei3QCwXfiuVzn3EMDly+NOfvd9iKr0WiyFTxutxfHo5Dge0mSZC+yrlq9JnvteputwGAwaG8nEPCfOtl5/q0h0c7g4EB+fqG+pTqdvaMXzvuvjnf19IpSjUZTTu7P86y2zEzjrJpK5AiL242Njly+dFFUXl5avGr1w2uyc2c7RDGWreMAaqkwlscpGcQ+a7IsDw0Njl44LwbEYjbl26xmy083Ftm1D3gskx4I+IfdQ56RN/3+cTEjohd51sKcnNwF0YWESaVHFwAAAACw6HiKH1H/85d3fz2VWL9reEK9pPGTL8VY0F/e/bX6LS6U5k38/i1duh11hGPvzmyNn3xJvaTfNTyRgDKU37VIJ5SXTmdANVXbpqam/P6r4q+h7EVWr/dy6OX2Iqv6r7NoOdTg4IDKtRazqbvrhEq/gsseGXnbYjYFXx58bcPu59VHQBQjWgjbTfVSJUk63NGqsdREjrAYGZXL7UXWkZG341S2XgOoZfpif5xmRWk2TtfGMmvBAzLjlyLYgf17w14VPNoxTvrhjlaVGS8vLfb7ryZtF0Qj9iKreoVRz9T4P5+EPboAAAAAAMTDIl33/em4V/2EH/x9juHH6xNVDtT4/eOBgP/RDXle37iyuFKSJJ/33baOY9OLdvvd7/9+4+unz5jNluB2xCpFFRMTN0J/2NPdWVa+RRxbzCaHo3jZsuWSJF27drWvr9frG/f6xsvKt3hG3mxtf029cZ/Pm5u7LridycmJFStn8c8Fjhxuq6yqFXlcU8urM9aTulznCgo2hJY6OTmhLDMXl2+vrEmeERbrrB2OEqXy4Du6htxe3/RSXGf/ur6+0yprYOdctu4DqEKvxykZ6DJrwQMillqnp2dMTk4oq8jr6hsvX7rY1nE80priGCd9T8OOpuZDKgV09fTK8o3ObmekAua9C1p+9eZwpko3F/qjCwAAAABYvBbnuu+oC5917DXrviNRfukinVBTtU2cIBZIHti/d2JiIviEiYkJZfVieWnxjMsPd7Qqf5TVi8Efhi5a7O46IU6zmE19fadDSwpe79mw+3ktZassjVRZehnctbA38vuvKpVELTXSMtLEj7AoTJn6wx2toXcMXpY7ODige9l6DWDUlbO6PE6zEvV3SoX6tbHP2owBCT3H672sLIUOHY3gCZ3zpCu9CLtEPXgtdqS12/PeBY3/2iDqmeo/TfyjCwAAAABAPJB9h/+jU1emyL5VRM3plHRGfesJJQlV2W9BS2Dk919V4h6VPQf8/qtKzhs24wsuO2xsFLWq4AwuUnSuRI0qt+jrO60e5CV4hLUkzjMqt5hNoRtQ6FJ27AOo3mW9HqdZifo7pULlWl1mTcuATExMKKMx4xxdJj3qk6z01GI2hf3pvHchAdn3vDy6AAAAAADEwx0SkPTsRVaVTSe2Vz0nDsZGPbH05OiR22FoU/NBld0GMjONzfvbxXHXiaMqDdZUbZvDa+s8npFHN+SJzRMGBwdKyyrCnjZwtk+EUyq3sNuLRZB3+dJF9ZsmZoQlSTp1stPrGxdpsnrlB/bvnU4PfeOnTnbGo2x9BzCU7o/TrKTNnkrzusyalgExGAwVW6vF8bDbFf4uqpO+s/4X4iDspLuG3GLSI73QMjPT6HAUiy74fDO3xkqGLiTA/D66AAAAAADoaJFm319+8uckqAJalWwOn/8KZrNFLD/0ed+d85AGAn6xC3B5aXHUwNpstohVk109vaEBmcJW8Phsy+jp7szNXef1jYv33eXnF0Y6c1dDy+DgwPETp9QbzLdZRZ3qpyVghCVJkmW5rr5RhI/PbK9VP/mZ7bUid66rb5RlWfey9R3AGeLxOM0XXWZNlmUxIPYiq/qAZGevFQdvnx8Oe4L6pGdmGmN8VnfWNfr9V/3+q8uWZQZ/voC6EItUenQBAAAAAFik77r88pPrSVAFtMqz2tTPNBpNkuT2+8fnPKTD7iFxULihSMv5RZs2i4RobPRCpKWRSgSm0csH9omQsby0WOVFeUKkhaszGDKWaDktASMsSdLQ0KA4qKjYqt672+tnK7aKARkaGgwbw8VStr4DOEM8HqdZCd5eQyPlDZAz6DJrSiMbHnWot5CZaRSbTd+bnh72hFgmPd9mFS9p7OnujPQvKgy3hH6eJF2It3l/dAEAAAAA0NEizb6xsGRmGtXrFQGls989525duXJJHKzRFlhnZZlnXDiDxWyKWrZCluU9u59r6zgmUst9TQfn0ocYJGCEJUl6/73bK0PXZGvKnfOshZLU+PWFYbLvxJQ9B7o/TrM1h0coUvaty6yNXjj/dSM5UVuIlEoLsUy6reBx8VtWVr7lypVLRZs2a/wKJHm6EG/z/ugCAAAAAKAjsm9gmv/q7SWWZ/p7I+3SG5Zy4Qxif2SNKsrsIufq7jqhnpqFkmX5woWRsdGRgP/DiYkbsnxjXiIzLZRds9eu1RQ4KrHaHLbb1i4eA6j74zSPdJk1pV/KT+eF2JFcLEtvaj7U1HzIYjY5HMXZa9dnZ69Vj6STpAvxlkqPLgAAAAAAZN+AFLyhs8jFtJPlG7EPoAhbLWaTxrWWip7uzpaWl2aVs8+j0bF3RDejbp0hGAwGi9nk9Y2LC+MhTgM4v4+TvnSZtdk2Ej876/asWGnpPN4ufulubYFye8F7eWnxuvV5G4vsYUPw5OlCXKXSowsAAAAAANk3MP/6+k47HCVe3/jmko2vnz6jZdtcWZZrqrYGv4PRYjbl26yGjCXLli1XPhw425c8y8BFxDyroHkOl2i0EAdwXugya/Gbxzmw26ff4uhynXMPDVy+NKbMb1dPb1dPb2VV7YH9e3fW7YnaKQAAAAAAkOTIvoFp9iKriMCmpqYSPyB2e/Fs4+89u58Tua3FbKqufjbSYtVr164mT3QrlgNbzKa4XqJRXAdwfh8nfekya/GbxznLzy/Mzy+UJCkQ8I+OXhi9cL6vr1dE23X1jQH/h63tr6l3KiWl0qMLAAAAAMAdi34EAOnWRg1LxIEsy/MyICL+FgtLN5ds9Pm8Kie7XOfEK/vsRdazA8PbK2u0v1dzHmWv+ZnooMZBlmVZZJHiQh3FewDn/XHSkS6zNttGEikz02i3F+9rOnj+7YvdXSfEnds6jjmdvcFVJHMXdJRKjy4AAAAAAGTfwLRVqx8WB1eu+OZrQLTH3+6hAXGwq6FFPbSVJ5JoE97ZDrJymnKhXuI9gMnwOOlFl1kzLjfNqpF5YTAYSssqlPh7aPCfgqtYEF0IxqMLAAAAAADZNzBtxcrbe4yMjXq0DEgg4K8oK6koK+np7tRxADXG35cvjYmDnJxc9QZdQ0m0V7UyyMPuc1rOV05TLtRLvAcwSR4nXegya1lZq8WBlgE5crjtyOG2+RqKok0OcTBj6pOqC1q2XhH/smG2UunRBQAAAACA7BuYZrMViIOBs31aBuRMv1O8GW/Fyix9B1BL/K1xB2qfz5tUr+ZTBrmz83jUHRVkWe7sPD7jQr3EewCT53GKnS6zlme1iYOoAxII+Curaiuraj0jb+rbkZ7uzj0NO/Y07AgE/CqnGQyGsJ8nQxckSRIvYvX6xtV7ob5pkopUenQBAAAAACD7BiQReDXsfl6kolEXMAYC/vb2V8Vu0VEXDs9B1Pi7vLRYHKhnkSd7jifV5BoMhgP794p+HT3Sqn7y0SOtInc+sH9vpDhyzuI9gEn1OMVIl1nLzDTWVG3TMiBn+p3iICf35/p2ZHJSbmo+1NR8aHT0gsppSqacb7MGf54MXbi1Lvt2xDzsHlI5jUcXAAAAALDoSWTfwDeeKt0qjsvKt3g8I5FGRpblhl3PioCvYmt1nAZQPf5W9uQ92RMxnPJ4RpqaD8WpvDl78qkKsV1DXX3jjHcJBnM6e+vqG8XeDk8+VaF7GQkYwKR6nGKky6xtr3pOHJSVb4m0Ktnn81ZW1YoWlL1H9LImO0e01Hm8XaXJUydvPxK2gseTrQuSJK1dmyvmoqXlpUjf3PDoAgAAAAAgkH1jURAbBYh9DyL112y2KK+5y81dd+RwW2i05PGMVJTZu3qm47+aqm12e3H8Rm9G/B28xYESLFZW1YbtUU93Z27uuuAFzvGmZYTF4tnWtqPi2OEoCR1kWZZfPrDP4SgRf21tO6r+Lsq5ScAAJtvjFAtdZs1sthzuuL1sfHPJRpdr5u7hTmfv5pKN4ri6+lndF/vn5OSK2XT2uyvKSkLDa9ELEd+XlxaHTse8d0Gsy66uflb8b6GmamtoL5zO3tzcdRazSeM/bgiVSo8uAAAAAGCRu3OxDwAWB2XJZ1n5lnMD/evW50mSdO3a1Z11jcH5VGlZxUcf+UX4JXbsranalml8MD09Y3Jy4vKliyLrEdHYvuZX4j12Iv52OEpu5VwVbR2dIlLMzDR2d50oK98ietTS8pLDUSzSZ5/3XdeQWyzG7Os7/aePromaZVmORxKn0DjC01tJ5BcqxVdW1ba3v5pvs5otP51RvKg/P78wHtUmZgCT7XGKhS6ztr2y5tq1q03Nh7y+8YKCDeWlxatWP5yennHt2tW+vl6lhfLS4u2VNfHoRVPLq6Nj73h942KLaqUA0Qvl5ZD2ImtTy6vJ2QVRw9vnh0UXgnsxOTlx/q0hsZf98ROnbr10NOIifXWp9OgCAAAAABYzsm/MG3uR1dnvthdZ1QuIeoKWM3Nycht2Py/2ARCBkfh8Z13jjDN31u1ZsdLSsHuHiLGUOCzY4Y7WqMGWLmUHx9/OfrfB8GxTy6si/i4tq7g3PV3UeevPt7Y4KC8trqrZmZOTe+RwW4wFaDxT+wiL4leszGpp2uXsd4v6Q2+0q6FFfQfhGMvWawDVy9DrcdJI4+9UpI6oX6vLrO1rOpiVtbql5SURQIeGsw27nw/7zCi30N6d0A8zM41nB4Zf3v+imAiVAlS+55jfLghtHcczMpaE7YXFbDp+4lROTu7YqEd8IssTkbqjcosEP7oAAAAAAMRDmqf4EfVm/+4XjT/8yWOJHPz/tecfvvD5VU5YWvLYQ09GTBZ0ucXa0/8zlvaDXSj5t+onxN6d2frDqb3XT/9G5aK7zcZ/s++/JLKkxHA6e4cG/0msUbUXWVetXrOv6WDYO8uyPDQ0OHrh/OVLY2IdZXlpsXG5KStrddEmR1wXUM+KLMv9b/R5Rt5UOrX+EVuetXC+3junfYQFl+vc2OiIsoxUrGBdk50bp+XeoRIzgAvlcdIo9llTht3vH3f2uy1mk1hFvrHIHo8tbkJ5PCPD7nOXL10Uy8DtRVaj0ZST+/M8q01jAfPeBdGL/jdeFw+VKCAn9+f6PlEp9ugCAAAAABYbsu/wyL5TMvsGAAAAAAAAsEjwrksAAAAAAAAAQKqJvt/3p+PeBPf5/332eeyNfP7xlc//+cM53+Jffqe2LHp64O7JMPx4/Vyr+5YvP/lz1Nvp68tP/pzI2wEAAAAAAABAgkXPvj/uPi1JpxfWvMgfnH//xd1Tn3055xb+94t7o56j114l8m8vyr+9GHs7AAAAAAAAAAAhNfc8Cfzql7EE3xr95ddD8b4FAAAAAAAAAGAOUjP7/uqzzxJwlwTE6wAAAAAAAACAOeBdlwAAAAAAAACAVEP2DQAAAAAAAABINWTfAAAAAAAAAIBUQ/YNAAAAAAAAAEg1qZl9f+eee5KgCgAAAAAAAADA/EjN7Htp3qMJuMuSx/5dAu4CAAAAAAAAAJitO6Oeb/j7h++670eJHNgb//1/fHX9Ziwt3P/IE3ffv/wvnsE532JpyWPqt/j+gyvuf+SJGGr8xt1m472WVbo0pdFN7+UvfP5E3hEAAAAAAAAAEil69n2f9d//8CdRgmB93fT+Q4zZ93Rk/+P1hh+vj/TTqLd46MnGBPRUuNeyKpG3kyTpD6f2kn0DAAAAAAAASGG86xIAAAAAAAAAkGrIvgEAAAAAAAAAqYbsG/PP5TpXW/20Y5MtLS2ttvppn8/LpAAAAAAAAACIBdk35llPd2dBwYa2jmPOfrckSW0dxzaXbAwtyeMZSbvFsckW/LlIzNPS0jyekQR3RNx6Rj0JuFZjYWlpaWG/RdjTsCN+t54h7KxFmspYiC7vadiRgE6lBpWHJJFPCAAAAAAAQPxEf9clED+BgL+sfItovry0eNXqh9PTMyYnJ0JvODkpiwMRkSuUvyonJIy49Yx6NIrl2qiUZtPT0yOdG6dbzxB21iJNZSwS051UEvUhYUgBAAAAAMBCR/aN+TTsHhJ3P9zRur2yhrkAAAAAAAAAoAuyb8ynjz7yi7s/VVqhXkZ6ukEc2IuswZ/bi6xigapyAvr6Tt+cnJQkyWDImN/BCDtrkaYSiZQ8DwkAAAAAAECckH1jPsny7e1NDIYoyXVOTu7U1FTo531vDDGDM9jtxUlSSdhZizSVSKTkeUgAAAAAAADihHddAgAAAAAAAABSDdk3AAAAAAAAACDVkH0DAAAAAAAAAFIN2TcAAAAAAAAAINXwrkssRoGA/9TJzvNvDTn73ZIkDQ4O5OcXJuc4uFzn3EMDly+NiVLtRdZVq9dkr11vsxVEfUGoLnw+77Db9fb54dGxd7y+cXuRdf0jtjxrYU5OrpbmAwH/sHvIM/Km3z/u7HdbzKbsNT9btz5vY5E9M9OosUCPZ2TYfU7Ml8VsyrdZzZafzqoFSZKczt7RC+f9V8e7enrFSBqNppzcn+dZbdrb8fm8Z/p7L1+6KBopLy1etfrhjUXFZrNFeyViWsdGR2a0syY7d1bPoV7FAAAAAAAApCTWfSPRHJtsaV9raj4k7p4WpLb6aaWkPQ070tLSHJtsUYtUP7OirERp2eMZeXRDXl19o0iTJUn600cfJeFj4HKdc2yyFRRsaGo+pJTq7Hc3NR9yOErWr3u4p7sz7IXaB22GQMAvpuHI4Tbx19rqpy2WVZVVtV09vV7fuCigrr4xN3ddbfXTsiyrN3jkcJvRuLysfEtbxzHRBa9vOnqurKo1Gpe/fGCflpJqq5/OzV2nzJfXN97WcUx7C8pIOhwlTc2HREwsOtLWcaysfIvRuFz0V50sy3sadlgsq+rqG5VGunp66+obLZZVSiW11U+npaVVlJVEaszjGRHTGtpOQcEGxyabxzOSgGLm/JAILte5VZa/Ey34fN65NQIAAAAAABBXrPtGoikxbiQTEzdm/CTqJRrPnJi44fN5c3PXSZJkMZscjuJly5ZPTk6sWJmVbI9BT3dnWfkWcayUKknStWtX+/qmY2ivb7ysfItn5M3W9tfCtqB90BQGQ4Y4nJyc8Pm8m0s2irxbLChOT8+YnJxQVhm3dRzz+8fbOjojLZre07BD+W4jbAt19Y2SJO2s2xOpnkDAX1NVoXSkpmpbpvHB9PSMa9euioXwdfWNly9dbOs4rtIpl+tcQcEGcRw8kpOTE8rC/8qqWkmStlfWaKxE6Y4yHXX1jQH/h63tr/n94yrFOJ29DkeJUoxYwD69gtv7rmvI7fVNL4139q/r6ztttxfHu5i5PSTiKw0xYuWlxU0tr85q9T0AAAAAAEDCkH0j0Q53tCp3HDjbJ9K34A/T0/XfyiMjY4lYGCv+2t11orSsImmnXgm+LWZTU/PBGTHovqaDLte52ppnxApoQ8aSfU0HdbmvwWCwmE1e33jA/6EIvstLi+t3752xh0ZVzUhL065bKa3baHwxbPjucp0TwXfYFup33w7W6+obVfboaNj1rHg8wmasYhC6enrF5IY1vWy85hnxk3CB8h5lJCuravOs+VErsZhNrW1Hg3cm2dd00Onsbdi9Q8yFOC1sSdPLz78Ovg93tD5VWhG8a40syyd7OkWm7HCUqOzDo0sxcyPL8ssH9oqZbdj9vF4PHgAAAAAAQDyQfSPRglfXXrt2VcRzKktudWH4Ov7r6ulVX1Q77wIBvxJ8v376TNg0Nj+/8OzAsFj829R8yGrboNd+5WKhd1vHMbHOOmyunZOT29ntrCizi21DbAWPh45n14mj4iDsumCz2dLadlQsxz7T3xu2jz3dnco21m0dx0M3NxeD8OiGPFFtWGf6naJHkSY9P7+wqfmgiKSjVmIxm84ODId2x24vXrkya3PJRmWduyEkbo6Wwk9/8bC9suZf/e0yUUxtzTNh76VLMXMTCPgbdj0r7p7k3x4BAAAAAIBFT2K/byw6NVXbdA++02ZPpbWjR24vgW9qPqjy0sLMTGPz/nZxrATNOrKYTfuaX4nUnsFg2NXQIo47j7fP+Gkg4BcJ6fQuJRE2xFDC+suXLoY94fTrt3czr9+9N9JbPTMzja1tan0fONsn+qIy6XZ7scVs0lJJa9vRSN0xmy1NzWqLoE+d7BQp/IH9e9WLObB/r/gS4tTJMPu561LMHIhd8sW0Dg4OEHwDAAAAAIDkR/aNxcVW8Hgy9zcQ8CtbhUTN6M1mS8Pu58Vidt3fN7hr13+OlDgLOTm5NVXbxJ7RM+5uMGQMDg4MDg7srP+FSgvicmUjmmAez4j4BwE1VdtUvgAQGXp5acSB2tXQMjg4cPzEKZUWphuxWaNWUl5arL643m4vthdZw/5IlmWxubnFbHpme616Mc9srxVZfF1944y3iepSzBz0dHfm5q7z+sbtRVav97Je/8gAAAAAAAAgrtjzBItLdvZa3fsrAuhZUfajmGHYPSQ+KNxQpKW9ok2bRVNjoxfUM+LZyrPaol5hK3hc7Dcy4+4Gg0FLPKqyF8f7711RbhG1ncINRWFjaxHQR71cvZKxUY9yl6jtlGyuCPv2yKGhQXFQUbFV/RsFMXoVFVtFVj40NBj8FYguxczWywf2iWIibT4DAAAAAACQnMi+sYhYzKZI20TEYg5v/IuUfV+5ckkcrNGW0WdlmWdcqAt7kVXLQK1cmRWPu08vcB55Uxxo+a5ixddlxIPP+65oVcuXAZFm7f33vF+foCmLz7MWSlLj1xd+k33rUox2sizv2f2c+HqDN1sCAAAAAIAFh+wbi4jYcDmZ+a/ervBMf++w26W9UuVCXRiNJi3NLFuWGfXuHs/I++9duXLlkjhndOwdLbMwMXFDHBgMGVFPVr4AUCHL8oULI2OjIwH/hxMTN2T5hsY10X7/uPZKIi29V3YSX7tWU/at9GjGFuS6FKOdeJ0pb7YEAAAAAAALFNk3kESUvTvELhPayfINHXuhsgfIt077evuL0bF3Qn/qcp1rb22Z27YbyjjossNGT3dnS8tLc/vmQ6k/lkrE+FjMJo2NGAwGi9nk9Y3PGFhditFO3M5iNsW+hBwAAAAAACDxyL4BxCo0Vt7TsGPGvi7lpcXG5SaDISM9/faa5YGzfbpsSK1CluWaqq3Bu4FbzKZ8m9WQsWTZsuXKh/GuRIzPrML3OVyiu76+0w5Hidc3vrlk4+unz+i7oTwAAAAAAEC8kX0DScReZBUh7NTU1DxWJU9oXUUulidbzN/aIyU4+D6wf2+etTDsOyevXbsaKXEO2+wc7Nn9nAi+LWZTdfWzG4vsYfcxV6lEmRFZlqOutpZlWa/uhL1El2K0s9uLib8BAAAAAMDCdQdzByQPg+H2ZiOxB5exUPaVVifLsliYnL3mZ8qJHs+ICL6n01vv5Z11e8IG3+pEg17fuJZxuHYtEPZzl+uceE+jvch6dmB4e2XNHN50qmx9HukuWiqZVXciDaxexcyKiL9F8ZtLNvp83tjbBAAAAAAASAyyb6QI7UuVk9mq1Q+L6q5c8c1jmc5+t5aUVinSuPyb5cn9b7wuDlrbjqovE1aZMqVBLePw3ntXwn7uHhoQB7saWtRTb5VKMo0PioOx0QtRK4l0zmynVTlNuVDHYmaL+BsAAAAAACxQZN9YALRsFiFW+C50K1beDovHRj1auhII+CvKSirKSnq6O/XtupaU9v2vQ+esrNXKh5cvjYmD/PxC9ctVVpcrDb4fIdf+dhnh01ilkq/9vY8AAAoRSURBVKgLz11DETf7XpN9+9pzA/1RK4l0jjKtw+5zURsJPk25UMdi5oD4GwAAAAAALERk30hq4oWEXt94IOBXqTNlwjibrUAcDJzt03L+mX5nV09vV0/vipVZ+laiLN9WoaSra7LXKmdpfGmkz+dVOVNp0DPypno7six3dh4P+yPtlai8UnLt2lzx1UtXT6/LpZZcu1zngl+qGUyZ1s7O41EX1Af3SLlQx2LmhvgbAAAAAAAsOGTfSGpKpDvsHlKp82RP+PRzwTEYDA27nxe5bdSl3IGAv739VbGf9Rz21FbX1HxIPd/0eEZEulpeWhy8t0l5abFSnsrlw26Xyk/NZotop63jmHoZJ3s6IyXXSiXqcbP6w2MwGKqrnxXHtTXPRComEPDX1jyj0siB/XtFcHz0SKvK7SRJOnqkVfTowP69M15oqUsxc0b8DQAAAAAAFhaybyQ1ZaFrS8tLkRJM5eWKqeGp0q2iH2XlWzyekUh9kmW5YdezIiSt2Fodj67vrq+OlF/LstzStEscl2/5Vsy6bn2eOFAJeX0+b2VVrfrdlWb3NzdGOsfjGVFpR9ks+2RPxG8RtDw8T5VW2IusSuYbuuDa5Tr36IY8r2+8pmpbpEaefKpCPMl19Y1OZ8QV2U5nb119o9jn58mnKuJUzJwRfwMAAAAAgAWE7BtJTVnoeivL2xqatTmdvbm56yxmk8ZFvsnPbLZ0d50QZebmrjtyuC20Rx7PSEWZXSy7rqnaZrcX69ut6TaLrM5+d01VRWi66vN5a6q2ih1Faqq2zdjXe2ORXYS8Tc2HaqufDk3PXa5zm0s2Bq/LDis/v1Ckt109vbXVT88YBFmWe7o7c3PXSZIkVspPbyB+9VsLwJXsuLKqNuwieqUF9UoMBkNbR6folNc3XlCwwbHJ9vKBfUcOt718YJ9jk62gYIPXN24vsu5rfiVSI5mZxta2o+LY4SgJnVZZlqdbc5SIv7a2HQ37fk5dionFjPhbfXU/AAAAAADAPLqTwUeS215Z8/b5YbGrdVdPb3lp8arVD6enZ0xOTpx/a0gksMdPnLr1ekA9NzieR6VlFR995BfrfyuraiuramuqtmUaHxS9vnzporKVc3lpcTwiTkPGkrb6TkmqcPa7nf1ue5F11eo1Yu91n/dd5bWiYe8uQt6Cgg1ix5K2jmNhp6y768TkpCw6IsvyjM09hH3Nr0xM3Ojq6RXt1FRtM1t+KmpwDbnFmveaqm37mg5evjQWurt3Zqaxu+tEWfkWsYi+peUlh6NY6YXSQl/f6T99dE29ksxM49mB4Zf3vyj6LoYl+ISG3c/vrGsMe60iP79Qqaeyqra9/dV8mzW0R6IklTeF6lJMLET87XCU3PpGqqKtozNsTA8AAAAAADC/7ky7566pz75UqeF79z+Y4Arvum/pFz61tYR/c98DMd7iB9k5H0e+xd1mPXOc769Z+enYe2onPLhCx9tpEXUA77pvaSLrEXs4qGjrOJ6RsUQkfbcyym8ybovZdPzEqZyc3LFRj/hElicipX5RbzTbskUuHI9rd9btWbHS0rB7h8hDlbg52OGO1u2VNSq3UC9AverMTGNnt/PlA3ubmg+Fpqu3Q+fmV8IOdX5+4eDgQHtri7gqdMpa247m5xceOdymXsOtNc7HjctNYluS0EFQRsBoNElSmDdblpZV3JueLobx1p9vbW9SXlpcVbMzJyc3aiW3M/3210rL/3Fs1PP2+eHRsXckScpe87NVqx/eWPStHc9VlJZVrFiZ1dK0y9nvFiXNONdeZN3V0BJ193ZdilF/DKI8P1/H385+t8HwbFPLq8TfAAAAAAAg2aRN/P6twK9++dVnn4Ut7EePO+5/5IkE1/zXm9fHj73w5SfXw/70Xsuqh56MuP+vdh/8su7zP/4x9PTv3HPPQ/9x5/ceyFpY3ZmtP5zae9N7OexFd9231LTthe/em9D4WwuPZ6T/jdfFCl+L2ZRvs+bk/rxokyN+61vnnSzLQ0ODoxfOK+uay0uLjctNWVmr49TxtLQ0sXB4X9NB8Ukg4D/T71QWJtuLrOsfseVZC7W8XdPp7FWKF1NmK3jcZiuYbeUez8iw+5xYM65MfZ7VpjFvlWW5/40+z8ibc+jCbIkBVP9aQmz8MjY6oizhF0vj12Tnqiz3jl8xAAAAAAAAKSltamqKmQUghGbf0M7jGREbiPf1ndZ9E/bZSqpiAAAAAAAAEo/9vgFATW310xMTNzIylrS2v6Z+Zk/XL8VBdvbaOA1pUhUDAAAAAACQzMi+AUCN3z8uNpzZ5HhCZU+Snu5OsSP59ItJ47b5dVIVAwAAAAAAkMzuYHYAQEXJ5grxw4KCDT3dnbIszzg3EPDvadhRVr5F/HV71XPxG86kKgYAAAAAACCZsd83gG+w33dYtdVPi2XUwvRiauOD6ekZk5MTAf+HwT8aGXk7Hq/QDJZUxQAAAAAAACQtsm8A3yD7juTI4bb29le9vvFIJ5SXFtfv3ms2WxZbMQAAAAAAAMmJ7BvANxybbM5+N9l3WLIsDw0Njl4477863tXTK0mSxWzKXvOzVasfzrMWJniFdVIVAwAAAAAAkITIvgEAAAAAAAAAqYZ3XQIAAAAAAAAAUg3ZNwAAAAAAAAAg1ZB9AwAAAAAAAABSDdk3AAAAAAAAACDVkH0DAAAAAAAAAFIN2TcAAAAAAAAAINWQfQMAAAAAAAAAUg3ZNwAAAAAAAAAg1ZB9AwAAAAAAAABSDdk3AAAAAAAAACDVkH0DAAAAAAAAAFIN2TcAAAAAAAAAINWQfQMAAAAAAAAAUg3ZNwAAAAAAAAAg1ZB9AwAAAAAAAABSDdk3AAAAAAAAACDVkH0DAAAAAAAAAFIN2TcAAAAAAAAAINWkeYofYVIBAAAAAAAAACnje5aHWPcNAAAAAAAAAEg1ZN8AAAAAAAAAgFRD9g0AAAAAAAAASDVk3wAAAAAAAACAVEP2DQAAAAAAAABINXcuLXmMSQUAAAAAAAAApIy7789Mm5qaYkIBAAAAAAAAAKmEPU8AAAAAAAAAAKmG7BsAAAAAAAAAkGrIvgEAAAAAAAAAqYbsGwAAAAAAAACQasi+AQAAAAAAAACphuwbAAAAAAAAAJBqyL4BAAAAAAAAAKmG7BsAAAAAAAAAkGrIvgEAAAAAAAAAqYbsGwAAAAAAAACQasi+AQAAAAAAAACphuwbAAAAAAAAAJBqyL4BAAAAAAAAAKmG7BsAAAAAAAAAkGrIvgEAAAAAAAAAqYbsGwAAAAAAAACQasi+AQAAAAAAAACphuwbAAAAAAAAAJBqyL4BAAAAAAAAAKmG7BsAAAAAAAAAkGrIvgEAAAAAAAAAqYbsGwAAAAAAAACQasi+AQAAAAAAAACphuwbAAAAAAAAAJBqyL4BAAAAAAAAAKmG7BsAAAAAAAAAkFIkSfr/TeMkaI43oXcAAAAASUVORK5CYII=","2":"iVBORw0KGgoAAAANSUhEUgAAB6kAAACOCAIAAADsJap1AAAACXBIWXMAAC4jAAAuIwF4pT92AAAgAElEQVR4nO3dC3BT94HvcaWbsqmRu9ncRJaVdAPCl7xsozV5YAihwY0hYEJqxo5C6rq5xsyE1gjqcZvYpsYLdth6KDFOYAbjIa4JUexBCc+AqElIYuyE4JUfzYM1gmxSWXbYbBsLtze9ndyhf/asaklHx9KxZMvfz3Q6J9LR//xfx8z89Nf/XPP1119r4OXPnkuft7869EHXV59f+tOHn/rtmr+7UfvNm/5xyk03Trkp4R+S77khdTE9CAAAAAAAAADjx7Vf9rV/1lz/l+Fhv1VKWPJ93dzHIlzbP3suORs2fvX5Jb/vau+8a/rKDWNx3S+6j7kPN18++3HQM/9yyfOXSx4pGZfPvqPVHHkX9m3yfPBbv6dMuelGY8HGb2pvjHytAAAAAAAAAEAV156rLP16+KtARX3y4fZ446xv6W+PZG87GzZ++da/BXr3Tx9++vc36Q0PFap4xT97Lv379p8pSb1DIF/ynz78NPIrxz997VeX9h+TqZJTs/E2y/ORrBIQdeWlxV1d718436XRaO5LX1xV/St9ooFhAQAAAAAAmKCulQm+hT8OXoxw9h1oibTk/37uVvFyX/a1y38BEKagkfofes9EOPv+f8OX5U8IOgSquHf2NFHMe2cvjqq8kD842vJ3N9hSTWljcYnxb7J1wrKlC3oc7dJ/ttptWm18bV2935PNuVnO873hXC4n58mSpyvCKSG6pB4Yo3swWqRpPyrh3yPiusYZydbmwxOy49TAH14AAAAAgOquneRdOtbBN+QNul06fShLa0P+oPLyx67wiWLydELNlkop+E4xpRuNMzUazS033yLzkTA75w9ffhnOx8eDsb4HoyVa037Q7TLOSB4PPRBF/OEFAAAAAKhrUmfff/Zc6qvZSPANTHJnO8+IDigtq1m9xhK0M5KSbpN5t6PNLg7mzMsMdM6sVNNk7/TxTWbsfOkS9JO9vwAAAAAAGJcmdfbtbNj4l0uecVARjC85OU+KZbmTOdKaVJ0gtu/Q6Q1Kgm+NRrO5eqvMu/fOnibWRE/m/SsmNMYuKvjDCwAAAABQ3eTNvv/o/kjmiZrKXRs3NWJ1RmRM6I2Y1aKkE7odnR2n31aYF49/7DgBjJ2gfy74wwsAAAAAUN03Jm2X/scrz4dfyJRbb9R/74dqVAeYYAqeND+ydM7JN08wcADk8ecCAAAAABAVk3fd9+UP/l3Jadfd8Z3r7753qvHOeOPd39Te6P3WH90ffUt/+5hVEBjXero7GCAASvDnAgAAAAAQFZM0+/6j+6OgO31fEzfFWPLzG1IXBzqB4BsAAAAAAAAAxqfJmn0PXpQ/4Zq4KTMrqr+dlB6pGgEAAAAAAAAAVDNJs+/Lzg/kT7j+gXsJvmPDrh21J9884TzfK1qToL/1gfkLo/5QNXe/6/m6rV1d7w+4P5EqNmvW3bm5T6Sa0pSX0+3orK7+hWjd8OXf77OeHPFxcaG+vo8HB1wezxfStYzGmY8s+35G5hJVmxU1u3bUvnum/YLznGijVnvDdOPM++5JnxDP4QxzMrj7XU2N9Wc7z4wY4gfmL8zLL9QnGhTWoamx/q23T46ow0+KihWWEP6NFrGbIvJarE3Hjh8R+34MX/799BmzQmiXKkIeaFWmmVrUut/H578OAAAAAAAVXfNe9lz50mZUbJDZ92Ms9JSb//ThpzIF37hi8fSVG8K58oV9my7tPyZzgoqtPrNinvwJ4TdntII2/7o7vpOy2TrW1bh39rRBt0unN7x3NsgyfOUfXLggzeP5IkF/66Ejp7odnessq5x9vb4l6PSGZ5/dESj5NedmiTREKn/Z0gUD7k+U52jdjs6V5oVxU68XNRnxbnlp8Wu2Bs/QsN/PZmRmV1X/KlCW5N3AFmtT5cYi73Ia9rzm3Sj5C2k0mhRTev3ul/1ey7cTuh2dqwqypRMG3S5xoNP/z8dzcp4sebpCdJf0n4GuLnH3ux7JmisyrJOnOoOe763F2lRTs0GqzAg6vaGkZFOOOW/E6632o888s0ZJW0ZVGWFUEzucySDCu+3bKwJ9XBsft3ZtZdBAsGZLZeOL2/wWoo2Py//Ret9+MOdmdbTZRRtDvtG8ReymkBfyH6VAuh2dZWXrexztgdrVsMcqXXfOvExr82HvE3xvw0CUnBnCQAshTDPlfy5G1djQ7ndBlX8dAAAAAAATy+R91qW8CMf9UJGIRUTyMuh2aePjps+YZTTO1Gg0Tuc5EUINul2WtStrt+8LFHCI/Ev6z2VLs6urSq7kaA07a+vqg1a2oWGnZ2jYMzS8qmD9iLcKnjS32m3i2JiUPN04U6uN93iGLjjPiSCm1W674Dy3z3o4UNJ3pVHaG1rtR0uKC0RSk5I6RxRyk07v90I6vcE4IzkhIVGj0QwM9DvP94pe6nG0P5I19+Dh036vNaITvAOsQC/+4csvvbvr9dcPKImPD77aIgrJzF8R9GRvNVsqX6irEi+MGOgL57s8Q8ODbldJccHFi07faihsy5gKczJ4N3/EEPd2vyNmoBgImfjbUlR4wNY4og7SJPEMDb9QV/XRxx+KiNZXmDeaELGbIsKkzhGXTTGl63SJ3t3barctXJC2z3pYpl6+t2FoZ4Y80CFPsxBuMfkmhHO/e19dlUkLAAAAAJgQyL4RU6Zq40Vz1llWDbpdvstF3f2udZbVHW12z9BwVVW5wnTjke/n7G7YdiWrOtGi0QTPvttPnxDpzIgwyFJUKDI+v+sTW+1Hq6rKnX29zr7ewlWP+y4Ylxro8XxRVVWu0Wh+XFTmN+XZtaNWXCjQyl9p+eSg21VW+tNAyaY3XYJ+eXa+9ILI0XR6Q/rch6QXZ6WavLvL2dfbaj8atJMPHbmae+bmPhG0Gt5tlIKw5dn5z5RWjhjoZ6srRCVfqKv6h29f790Jd6WYFLZl7IQ5GbodnY0vbpMZ4vLS4r2NdRqNZnfDtkDZd3lpsdR23zpIq31b7bZdO2r9FhL+jRaxmyLyROeIrLmsbPOIThDdK9o11lULeaBDnmbK/1woFM79LozRvw4AAAAAgPFskmbfX30+MA5qAfVNnRovFu4NalzLs/N912jrEw3W5sPLli7ocbQ7+3pbrE2BfiA/4lPpcx86YGv0DA3XbKmUT9Z27agVgVfGQzner7faj0oB0O4Gm+/eKRmZSzIyl4i69Tja/aaN3g0sLasJlGlKaXLFxjq/Dcwx591ww/8qePJRjUbzbvsxd78r6I69+kSDd3+2nz4x6HYZZyT77WTRXRqNZt/Lv5aPkLodnWK55Zx5mcq3P+52dG7ffnUU/Gadora33HyLyMu2b6+YM3e+VL7ytoyR8CeD+G2BRqPJ/9F6v9Ngc/XW/v7ftdptg26X37nUaj8qUkttfJzfOqxeY5mR9L/FJPEboId/o0Xypoiw8tJisWjdmJTsdyef1Wssc+bOX2leGGhHFLWEM9AhTzN1b7Ew73dhjP51AAAAAACMZ9+YnKPz1eeXxkEtMIZ0eoNMyLLO8nNx8E7bWwrrUFDwlDh4/fUD8mdKubP0EeG52n8VByUlm2RC3qqqbdr4OI1GY32lUeYqKSa5B7uJ7ba18XEy2U1G5pIU05UHunqGhn/b45Bv1GhJbRfBusynGxp2ioMV2Y8pv0ht7S9FJJeRmS3zVUTJ0xVi8alnaLi29pfqtjEc4U8G6bcFMs1f+fgPxcFvP/Szr3H97h3iIP9H6wPVISNzyZx5mSIxbLE2+Z4Q5o0WyZtCuUG3697Z0xT+z1JU6Ldg+/H94qCsbHOgK6ea0taurQy/wvLCGejwp5kq1L3fVf/XAQAAAAAwbk3S7BsxL3OR3M7RGZlLxK6yTuc5hT2RakoTSbHYxyPQadIq5hRTunfM5P26/FrCVFPafemLg15o2dLsQG9pNJrhy78XB/K5c1XVtoY9rzXsee2uFJX390g1pYkozTM0/HzdVpkz/7qNzJU0SvkSS3e/S9rRpar6V/InP1NaKWLTVrtNvjciRpXJUFKyqbSspmJjnczHpWEdGOj37cOONvvVTTBkf8cwO+0ecdDV7ecLknButAjfFKMitgNS8j+/pbZYm8RbKaZ0+d89rF5jMSYlq1VtX2EOdJjTTK0mqHu/q/6vAwAAAABg3GK/b8SmB7+bId+uBP2tg26XWB+t0A/zVpX8Naqr370jUJ4lrWIeEcM1N78kDh6YvzDo1RYvWiqynjfebA10oTlz58uUMH3GrB5Hu8idN1cHjJ6V7zESghXZj4nQ7XTbG4E+vWtHrVjOKZ9GjdDUeHXN5n3pi5Vs1XJf+mLRn02N9eNhJ2hVJoPCvXp0eoPffFbqw6A9v2jxMvFMQr+7Mwfdol3mRovwTTEq4psbJW65+Rbfs6T4WEnT5s57UOyOMhbCHOgwp5kqVL/fx+JfBwAAAADA+ET2jdgUdCGz2Pt1VHLMeeL5kL3d7/jdINvd7wr0lMu+vo/FwaLFy4Jec/6CjBGfGkEbHycfWy9bmi1W1O5trOvqev+B+Qvz8guDxkbqyjHn7dy5TTylMNDOuaE95fKjjz8UB4sXLVVyvhSbSh+MLnUnQ2ikrgj6vMFUU5rMZNMl6OU/LnOjRfimUE6nv7LvczgljKpps1JNe1Wptz9qDXQUqX6/j8W/DgAAAACA8YnsGzFIpzeMUc6buWjF3sa6QOupD77a4vcpl1e2UBi4uiiytvaXWq3SYEX61AhxU6+X/+DqNZZ3z7SLAEg8JPCFuipjUnJK6uz75z0wf0FGZHLwhx9e/kLdlQWt+22v+GbfoT3lUqPRXPjvvQikPFSedNqF8bGJgbqTwd3vOvhqy7tn2gcH+y97hjyeL/7mUwFW40pdcdvtd42m7n8jzBstwjdFJEmVDPrdgPJpHBpVBjrkaaZuE1S538fuXwcAAAAAwDhE9g2Mwk+Kil+zNXiGhu3H9/tm34GecvnXLMwpDkQerdCIgGlUGvZYd+2o3d2wTYqlxBLsA7YrTws0JiXPnfdgbu4TY7rSMy+/sPHFbZ6h4Y42u+9KeelhdKN6yqXULdr4OIUZlj7RoI2P8wwNh9OfKlJxMliKCltPtIh9Y0ZF1EGnN0RxqW/kb4qIkbpXyRQdHHCPXb1UGeiQp5kqJvr9DgAAAACIIrJvYBT0iYbk1Ps72uyDbteuHbXeG5sEesqlEDf1epEciaeoRcbqNZbVaywt1qZ32t7q6T7rvaewyMH3NtZlZGY37LGOUXW8994dsVLe3e96t/3YaJ9y6W1U63yl/h8PVJkM7n7XSnOW95jq9IYE/a1Tp8YnJCRKL4qvOsZnh0TlpoiM8TPfwqxJmNNMRRP3fgcAAAAARBHZN6Js0O3yu3d2IO5+15j+vj4o6RGOh47YvLPvQE+59KbTG947ezHCFc4x54lw2d3vevtUa1e3o6vrfRHTiyW3y5YuOHTk1Bhd3WL5mci+R6yUb2qsD+Epl8Lw5d9L/z+qj4wrYU6GwlWPi0RSGx/3aHZBoCX87adP+L1fxk+HROWmGGvjp3vDrEmY00wVsXG/AwAAAACi4ht0O6IlQX+ruPJvexzKqyCdLH08wnLMecakZLGPdrejU7p464kWv0+5FLTaG0TQ7/2RCNMnXllhvbl666Ejpw4e6cjIvJrR9zjaa7ZUjlFdUk1pKaZ00fYWa5P0+uuvHxAHPykqHm2ZugTjlZ0Qhobd/YriNne/S+TsYhSiLvzJsGtHrfj2wpiU/Js3PthcvXW0O1qIPhTfPEWrP8bDTTFGpO5V0rTPB8dwz5NwBjr8aaaKiX6/AwAAAACiiOwbUaPTXf3JfGfnGeV1kE42GmdGq+YPP7xcHEg7Vu/aUSvSFt+nXArT/7u2Y5pzKZdqSmvYY/1BfpH4xFtvnxy7a0kL4ffbXhEHrfajYjHpnHmZITx3TurMt0+1KjlfOm169OaMt/Anw8k3T4iDp55aL9OBMj+S0CVc/ZTCPhwL4+2mUJHUvUqaNqo/gIFcvjzk951wBjr8aaaKiX6/AwAAAACiiOwbUXPfPeni0qMKXqWT77ojOVo1z8sv1MbHaTSad9uPiaWI1leubnfr+5RL4fbb7hAHb7wZPL7pdnQuXJC2cEFaeemo10SPirTm+sL5rrG7yuo1FrGhc0ebXSyD3ffyr8Vbo33KpSB15rHjR5ScL50mfTC6wp8MzvNXt6GYvyBD5rMyD1FMSrpNHLzT9pZ8BVrtRy1FhZaiQu9l+6oYnzeFKqTuVdK0jz7+UP4EJTt4DLg/8ft6OAMd/jRTxUS/3wEAAAAAUUT2jah55Ps5IkHucbQrjNVarE3iN/iBthaJDPEIR/Ez/KbGemkVs9+nXAp5+YXi4HTbG0Hr2Nz8kngW5axUUwgNqtlSac7NMudmBd1vQZ9oEKn0qJ4jFwJpU+/m5pfCf8ql1JnSdw8ypMt5fzC61JoMcVOvl18139z8UqC3cnOfEAftp0/IV+CNN1sP2BoP2BovXnSq222RvCki7MHvXg2Lu7rel7+y9/z0JZ4n6Rkalr+XW+1HA628Dn+gw5lmqpjo9zsAAAAAIIrIvhE1+kSDtENITc0GJaHGzp3bxPGj2QXRHTiL5Wfi4PXXD0irmGWecqlPNIhtr519vbt21MqU7O532Y/vF9Gw/HLLQD773WcdbfaONvvxY4fkz+x2dIrIbKw3T5cWmNuP7w/nKZfClZnz183KPUPDZaU/lT+5rPSnV7ejycwOYX+VsRD+ZJB2ypa/a8Rn/fLeh11+t3cpmF60eJm6nRHJmyLCMjKXSE8FaLUflbn4s9UVYn76Jf26RT5frt+9I9Bb4Qx0+NNMFRP9fgcAAAAARBHZN6LpmdJKse540O1aac6SSVjc/a7CVY+L5dU6vSGEBySqS0qUnH29rXabkqXo6yw/Fwfbt1fIxGGFqx4XeXTmohWhZTf3z3tAHLS07JEPraqrfyEOHpi/MLTuCbTL8Aj6RMOceZlioBtfvPoFRjiDaLH8TPxooNVuk0n0arZUSqMjfV0xHoQ5GaSNjJ+trgjYRUWF8rsw/zBvlThofHFboDrUbKkUN50xKXksnnMYsZsi8syP5YtrVlWVB7p4i7XpgK1RpmrSj2Psx/cHupdbrE0dbXaZQkIeaFWmmTeFfy78XGWC3+8AAAAAgGgh+0Y06RMNJSWbRAWcfb2PZM0tLy0eEfG4+13lpcWPZM0Vu51oNJqSkk3jIf8asco70FMu/+eEzCXLs/PF6kXL2pU1WypHtLTb0bls6QLRTGNS8ubqraFVLMecJ630XGnO8rufTLej05ybJSIzY1JyydMBs61AxJrQoMtaJdLW3mJVZmhPuZSkmtLWrr0agb1QV2UpKvSdNpaiwhfqqsR/rl1bORbRbcjCnAxSrnfA1ui7/7W731XwpPmArVGnv7qnjV855jxpOa1l7coR80Tcd1IHPvXU+nHYD2Nk0O0SuwYp/J/fLchXr7FIX48tW7rA75+1kuICcS9c/QpwYGSILP04RtzLvvdazZbKkuICbXycWGbud412yAOtyjQTRvvnYoSJfr8DAAAAAKLlWnoe0SV2fK7cWOQZGh50u/Y21u1trNPpDWIXjgH3J96LCrXxcRUb60LbJFp1q9dYdjdsk6oX6CmX3mrr6gcG+jva7J6h4Rfqqlpa9hhnJIstfZ3Oc1K4r9MbnqvdHU59q6q2rSrIHnS7nH29JcUFNTUbpAt5PEMXnOfEGk+RJ4Z2rZTU2aIQy9qVyan3JyQkejxDiYk3B0onc8x5O3duk64b2lMuva1eY/mPz/5jb2OdyOZaT7RMnzHL+NeVqk7nuQvnu6StJH5cVBbF3eEDCWcypJrSfpBfJNq+t7HuNVuDGALvz2rj4559dkdVVfmgxuUbqgoNe6wiWfYMDZcUF+zcuW26caZWGz8w0N/b/Y7Ugcuz88fupovYTTEq8iupFarf/fJKc5azr7fH0T7n7mkppnTf+ZliSrc2H7539jSZ/unpPiv2Oi948lFjUrIYI49nqKe7Q/z9qdhYd+z4EXFzDQ64fb9VCm2g1ZpmIfy58DXR73cAAAAAQFSQfSP6csx5t91+V3X1L6S8adDt8v0d/Zx5maWl/xJ0NV/QFYhKzlRYSOaiFWKv2wT9rQqXGVqbD5eXFosEJ1Azn6vdJbMmWkndUk1pBw+fLlz1uMin/F5IGx+X8VDOM6WVga4lf6FnSivbT58YdLs8Q8PSwImNTQJ5+OHlL9Rd3VdBlSx1c/XWWammmpoNoho9jnYpKpWaUFKyScm1lE8bJRSWFs5kEKHha7YGz9Cw9xAIKab0qqptqaa052r/Vb4yh46cKi8tFuWIgNX7XW183KPZBX4DSlVuNCEyN4VatVVOn2jYZz28zrJajI7v/FyenV9bVx90w/191sPSvTxijKQZ/k7bW6LmugS930JCG2i1ppnCPxfyhYR/v6s4aQEAAAAAE8I172XPla/njIoNN6QujmRbesrNf/rwU5kTblyxePrKDWN6iXv2t4VTvrczK+bJnxB+c0brwr5Nl/Yfk/nQdXd8J2WzNZJVErodnc3NL/X1fTw44PJ4vhC/lNclGJKSbsvNfSKWfsMuWtrV9f6F811xU68X4ZfROPORZd/PyFyi4oVa7UcPHnrV6Tw34P5EvCK6dHbaPXn5hWFuHePudz1bXdHTfVYarIcfXi6zfYqUb/4gv0jdzSt27ah990z7Bec5qSbTjTPvuyd9Qiz/DGcyuPtdz9dtlT4rGr540dLRfrUwohxRh1mz7v5JUXHE9heK2E0ReS3WpmPHj/R0d2g0muHLv58+Y9asWXeP9m9ai7Vpv+0V5/le70JGO0ChDbQq02y0fy5kTOj7HQAAAAAQScGzb33eiqnGOyNZp09f3PnVJ5dkTlASFv/R/dEfBy+GfIkZFUHKvzbuH76dlC5/jhA0+/72A/9804NZSopSy+dvHP7yrX+TKSxa2Tdi272zpw26Xdr4uN+88cFEeWIhAAAAAAAAJqjge564m/ZrNPsnVuu+7Gs/V1n69fBXIZdwvnJT0HPUWq/95Vv/Jp9EAzGgxdok9rJITr2f4BsAAAAAAABj7Rsx2cOfNdeHE3wr9J+vnxzrSwAxY7/tFdGU8J9yCQAAAAAAAAQVm9n3X4aHI3CVCMTrQGxw97vEA+7UesolAAAAAAAAIC82s28A48rzdVefbDl33oOMDAAAAAAAACKA7BvAmLMfv/LMAG183E+KiultAAAAAAAAREDwZ10CQDharE0ajUanN6SkzuEplwAAAAAAAIgMsm8AYyvHnMce3wAAAAAAAIiw2Nzz5O/i4sZBLQAAAAAAAAAA0RGb2feN310Ugav84+L7I3AVAAAAAAAAAMBoBd/z5NsP/POUmxIi2bH/deqdv1zyhFOCbu5j1+n+6T/f+03Il7hxxWL5S0ydNlM397Ew6vg/rrvjO9o771KlKIU8H/z2Tx9+GskrAgAAAAAAAEAkBc++b3ow64bUIEGwujwfmMPMvq9E9knp305KD/Ru0EtMX7khAi0VtHfeFcnLaTSaC/s2kX0DAAAAAAAAiGGxuecJAAAAAAAAAGAyI/sGAAAAAAAAAMQasm8AAAAAAAAAQKwh+wYAAAAAAAAAxJrgz7oEJgN3v6upsf5s55nBAdfggFOj0egSjLoEQ1LSbbm5T6Sa0pgFAAAAAAAAwATCum9Ex72zp027ecq0m6e02o9Gdwjc/a6CJ81z7p72Ql1VR5vd2dfrGRr2DA07+3o72ux7G+seWTrHnJvV7eiMbj0jY+zGxZybNe3mKffOnhZOIVL1ykuLQ/tsmBUYb0SjzLlZsdQoAAAAAAAAVZB9IzoG3S5x3Zt0+igOQav96PcevLPVbpNe0ekNKab0OfMyjUnJ2vg48WJHm32leWGLtSl6NY2QsR4XqfwwP763sW6030aIz4ZZgfEmxpoDAAAAAACgIvY8weTV7ei0rF3pGRrWaDTa+LhHswt+UlSsTzR4d0iLtenXTbt7HO2eoeHKjUW33X4X+5+ME2Vl6w8dOTXZewEAAAAAAAABkH0jOn5cVPaHL7/867baUVv3vc6ySgTfxqTkfdbDI1JvIcecl2POsxQVHrA1eoaGYz5vHQ/jolCPo71mS2XJ0xXjvJ4AAAAAAACICrJvREfUI8tdO2qdfb1ik5NAwbektq6+/fSJQberx9He7eiM4aXfEyJKFnvReIaGG1/clpdfKD92AAAAAAAAmJzY7xuT1Mk3T4iGZy5aoSQ8TUmdIw6am19izkSXZ2h47dpKcbDOsnoydwUAAAAAAAACIfvGJOU83ysa/uB3M5T0wOJFS5dn5y/Pzv+nW/6JORN1q9dYUkzp4jGkk+EZpAAAAAAAABgt9jzBJDXodomG36RTtLG12Pib2TJ+VFVtW2le6BkarqnZwNAAAAAAAABgBNZ9Y5LS6a/uc9Jx+m3mwESUakp7NLtAfI1hKSqc7N0BAAAAAACAv8W6b0wAu3bUnnzzhPN876DbpdMbEvS3PjB/YZhPZTTOSBZLv0++eWL1Gou6ndBqP3rw0Ks93WcHB5yeoWGd3pCSOmfxoqXKlye7+13P123t6np/wP2J1OpZs+7OzX1C+ZM23f2upsb6s51nvLtutIX4qtlSebbzzOCAS3pYqCrFhmBz9Vb78f2DbtcBW2NBwVOqXF2VnlernBZr07HjR3q6OwbdLm183PQZs4zGmaNtabejs7n5JakmVyZ/UvJ048xRTUgAAAAAAIAJ55r3sufK13lGxYYbUhdHsl095eY/ffipzAk3rlg8feWGMb3EPfvbwinf25kV8+RPCL85o3Vh36ZL+4/JfOi6O76Tstk6pnUw52Z1tNl1esN7Zy+OeGvhgjRnX2+KKf3QkVPdjs51llUiYx1Bpzc8++yOjMwloVVg147a6qoScVyztSHkELDb0fnI0iuPwVyenV9bV9/t6PUsF0AAABJKSURBVCwrW9/jaPd7coopvX73y0EfrVleWvyarcEzNOz33YzM7KrqXwUtpGZLZeOL2wIVImrr+7rMuIhO292wTdouRnmxUskajebi776Sr7mMaTdPEW9KhbRYm0qKC0TfHjpyalSf9aVKz6tSjvxEysjMbthjlRo1Z16mtfmw3zMtRYUHbI2BrmJMSn6udneEv7EAAAAAAACIDNZ9I5pkUtQB9yfdjk6xobO04vXKMyqd50QgeGWni7Ura7fvCy3+Xr3GIsW4lRuL/uuLL0Jb/a1LuLpduMcz1Go/alm7UiSeYmmtVhvv8QxdcJ4T8X2Po/2RrLm7G2wyaWPBk+ZWu00c+y2k1W674Dy3z3pYJjz1Tjy9CxEriDUazQFbo9N5LlBY7HdcvL8t0MbHJafen5CQKBruXaxGowkUf4+FHHPeftsrHW32Hkd7zZbKcH4NoErPq1JOt6NzVUG2NAoppnSdLlGrjR8Y6BdL+FvttoUL0vZZ/efdEun7hkA1cfb1rirIPnj4tJJAHwAAAAAAYGIh+8a4M1UbL+LXdZZVnqFh30Wy7n7XOsvqjja7Z2i4qqo85KXfzz67Q0TVnqHh6qqSQ0ds6yw/H21p+kSDNj7OMzQ8ONgvSjMmJZeVbR5RTou1qaZmw6DbNeh2lZWtDxQ6W4oKRWyq0xtKSjaNWI3eaj9aVVXu7Ot19vUWrno8UCHlpcUig9bGx1VsrBtRiFSTHke7pahQYU7d7ejcvv1qrPzjojLfiHnXjtrt2ys8Q8MHbI2PLPt+yIMSgudqd33vwTs9Q8ONL27Lyy8MLcZVpefVKmedZZW0OYnvumzR1aIEmRbt2lErgm+/NZF+UXFlQpb+VKwiBwAAAAAAiCU86xLjztSp8aJKzr7e5dn5DXusI9JMfaLB2nw4xZQuzmmxNoXWhIzMJbXb90kPvexxtBc8+eiypQtqtlS6+wMuSPclFnr3ONo9Q8MppvSTpzp9k98cc97Bw6fFtcQKZd9yWu1HRWat0xt2N9h8t2HJyFxy8lSnaHiPo33XjlrfQrodnXsb60TwXbt9n28hOea83Q02bXzclSueaFHY0oaGnaKZfoNvsY4+/0frxfG+l3+tpEy16BMN4tKeoeGy0p+GUKoqPa9WOeWlxWJRtjEpeZ/1sO9PBFavseyzntTGxwXaEUU4dOTq2nPf4Fs8KfS52t1iGrzbLrcDEgAAAAAAwARF9o3xS6c3yKxKXmf5uTh4p+2tkJuQkbnk4OHTGZnZ0is9jvYX6qrm3D3NnJsVKOIMRBsfV7/75UDv6hOvLL8Vxy0te3xPeK72X8VBSckmmU1Rqqq2icjS+oqffZyrq38hDvJ/tD7Q4utUU1rGQzkiLG5qVLTuu/30CdFAmU1FSp6uEBW74DynpEwVlTxdIQLlVrsthO9CVOl5tcqxH98vDsrKNgdaw55qSlu71s/XJ94unO8SQxZoL/tUU1py6v1iGrTaj8qXBgAAAAAAMOGQfWP8yly0QqZuGZlLxDJqZ3hJqz7R0LDH2rDnNe8EXKPRdLTZq6tKkm+/3lJUqHBx9KPZBfIbbuSY80RE+9ctm/8mbex2dIplvCmmdPkHb6aa0u5LXyzWvI8oxN3v+p9tLmR3vr5/3gPi4GznGSVNKynZVFpWU7GxTv606TNmiYopKVNdVVXbRHk7d24bVcGq9Lxa5bRYm8RuJymmdPl9Y1avsRiTkpU1MaDnancdPNJx8EjHXSmmMIsCAAAAAAAYb8i+MX7l5j4hX7cE/a3iqZjhNyEjc0nDHmvH+xd/kF/kHSmKDay/9+Cd5aXFQQsJWmGNRvPA/IXi4I03W71fb25+acQJMhYvWuq3EGkRd/rch+RLmL8g4wf5RT/IL1qR/VjQy4nUfvUai3yk671fTeSlmtKWZ+eLQFnJYElU6Xm1yunqdigvZO68B2XeFd9DeIaGZXpDn2hINaWlmtJ41iUAAAAAAIg9ZN8Yv2R2jRBE0irWyapCn2jYXL315KnOg0c6vENwz9Dw3sa6ZUsXyCwA1+kNQSus0WjS0u4RB319H3u/Lv2ndIKM+Qsy/BYiLeKWlnUHIlq6uXpr0Dh7Aqmtqxc/BXjN1tDt6FRYcVV6Xq1yurreFweLFi8LWsisVLnF2lJ6vrexzpybFfK2+AAAAAAAABPUtQwc4EsshhV7UPy6abfYy6LH0V646vFDR075/YhYhB6UtLnE4MDfxOjSf+57+dcHD72qcEwCFSJFq6pz97sOvtry7pn2wcH+y54hj+cLFb97CF9JyaaS4oIrD70sWx9opAL1YTg9r1Y5lz1D4kCXoA/6WflRLnm64qOPP2y128QGPh1t9sqNRcmp989Ou2fR4mVKvqcBAAAAAACY0Mi+ATk55rwcc56lqPCArVHE3zVbKv1upa1wuw9pc4nBAaf369Ie2SKsVMjj+cL7RFGmNj5ujLawKC8tfs3W4BkaHovCVZFjzttve6Wjzd7jaN+1o3b1GkvQUlXpebXKkQpRZQQb9lhrtlS2tOwR3094hoZFCP5CXZUxKTkldXZBwVOE4AAAAAAAIFax5wkQXG1d/Zx5meK0118/oEqPjUWCLMoci5Ld/a6FC9L2NtZJhWvj41JM6XPmZS7Pzpf+J7Ycia7S0n/RxsdpNJrt2ysUPqQ0hpU8XfHe2YulZTVz5mV6j46zr/eArfGRpXMKnjRP8i4CAAAAAACxinXfgCKFq9Z0tNlFaOjud/kuy718eUhhUdr4OM/QsMhnJTq9QSzOvfi7r0IeEb8lq6Jw1eNiSbI2Pi7joZxA64XNuVlR3wIl1ZT2aHaBiOnLSn/asMcqf74qPT/OR3D1GotYAt/t6Dx+7NDZzjO93e+IrzFa7bZlSxco3B8GAAAAAABgAmHdN6BIRuYSKZH8bY/D9yMD7k+UlOPud4nMUZdg9H5dq71BOiHkERFleoaG1V3vvGtHrdjxXKc37LOerK2rH+cbZWyu3iqeU9pqt7Xaj8qfrErPR2UE/c5DeammtJKnK6zNh3/zxgc/yC8S54qdfEKuMwAAAAAAwPhE9o3J6N7Z06bdPGXazVOCBqPepO0+btL5eQ7hoNulJK98+1SrONAl/M3K8enGmeIghEBTIpUpXUUVJ988IYopKdkkn3orX/w+1srKNosrVFWVy19KlZ6Pygh2dp4J+UL6RMPm6q1S/P3W2ydDLgoAAAAAAGB8IvvGZCQt0f3ii/9U2HzvXFuX4Cf7VphXdnVfDUaTkm7zfv322+4QB2+8GbyQbkfnwgVpCxeklZcWe78ulflO21vyJbj7XZaiQktRoZIFv87zVx/AmGPOkz/zwvmuoKVFRkbmkozMbLFHzYheGkGVnld9BKV5IuOjjz8Msy9/UnT16uNn4AAAAAAAANRC9o3JKCV1tmh10IxY0tRYLw51eoPvZt/CftsrQcs53faGOHjwuxnery9avGzECTKam19y9vU6+3pnpZq8z8rNfUIctJ8+IV/CwVdbDtgaD9gaP/vdZ0Evp3AL71b70bF4zGbIqqp/Jbapec3W0O3oDFSMKj2vVjnSrOjqel++BHe/6932Y4HeLS8tNudmmXOzZBouVn8HrSoAAAAAAMAERfaNyaig4CnR6tYTLUo2KnH3uxpf3CaO0+c+FOi0jja7/CYqLdYm8cRIY1JyRuYS77dSTWkppnSxTnnXjlr5yrxmaxAp/IiF2FIhg26X/IJuaRuT++c9IHOaIPbODrqTdf3uHUGLiiR9omHt2kqxWU1Z2fpAV1al59UqJyNziejtHke7/Fx6trpC5puGoaEvO9rsHW3248cOyRQiJePTZ8ySOQ0AAAAAAGAiIvvGZJRqSpszL1OkoivNWfKRbrejc6U5S+SM2vi4Z0rlMuVnnlkTaKWtu99VU7NBHJsfy/c9YZ3l5+Jg+/YKmdyzcNXjojKZi1b4vvvDvFXioPHFbYEKabE2dbTZA2W4vqSdrJ+trgh0jlTmuLJ6jUXk0eJZnYGo0vNqlSPNDZmdylusTQdsjTItkr7SaGnZI3Nabe0vxcED8xfKnAYAAAAAADARfeOauCny1f6WblqE2zXlphvlT/j7m/zvtqzc9XffK3PudXd8J8zyvU2dfVuQE6bNVPFySgTtwKBDEAOeq92l0xvEKt3vPXhneWmxb2bd7egsLy1eaV4oFmtrNJq1aysDbRORYkrX6Q2DbteqgmzfZb+t9qMrzVli85AUU/rqNRbfEjIylyzPzheJvGXtSt+F292OzmVLF4gY15iUvLl6q28hOeY870J8a1JeWlxSXHD15JwnlYykxfIzcXDA1uh372ypTGmF+PhRVbVN7HwiQ5WeV6scKa939vUuW7pgxBcz7n6X1Nvi+5sry/wHRn55k2POE2Mx6HYtXJDmG8S7+10FT5pb7TZRk5KnA36rAQAAAAAAMEFd84d/P/1Zc/1fhv3/dj5hyfd1cx+LcNP+7LnkbNj41eeX/L6rvfOu6Ss3hH+Vvvqf//GTT3xf/7u4uOn/52ff0t8e/iWEyDRntC7s2+T54Ld+PzTlphuNBRu/qR3b+NucmyWWCV/83VfK3wr5TL9a7UefeWaN92bWOr1Bq71Bl2C4fHlowP2J91va+Li1ayv9ZtbTbp4igsjS0n9ZVZAtPqXTG4wzkhMSEq+EmM5z0rpjY1LyPuthmX2WpUaJiyan3u9biE5v2N1gSzWlKSnEmJQ83ThTq40fGOjv7X5H2ihjzrxMa/NhhV1aXlq8t7HOb60unO8SZf64qOyz330m1iN3vH9xRBvDHCxBdPVoC/GuvMxnVel5Vcpx97tWmrOkb1xSTOnGvy699+7tFFP6oSOn7p09bdDtMiYlnzzl55ubleaF0nBL0yCEFgEAAAAAAExE13z99dcMHCJP5IM6veG9sxdHXFzmrZDPDMTd71pnWS2/WYc2Pu6+9MVV1b8KFFhL2be1+bB8gSmm9PrdLwd9wOCIrHaEOfMyn6vdpaSQ12wNgbaEXp6dX1tX7/u6TJfWbKlsfHGb3wKNSclPPbU+x5xnKSqUz77DGSyNRiOi3hAKWbggTUTJ8p9VpedVKUd+IknDJ1aR+82+RfxdVrZeZr8X5S0CAAAAAACYcMi+gSsRYXPzS11d74u13tLq76Sk22almoLuiO2dfYtXuh2dDQ07pVW6Or0hJXXO4kVLlWyuLZUgqiSVkKC/1WicWVDwlPIluu5+1/N1W8MsRL7A0bZr/FOl59Uqp8XadOz4kZ7ujkG3SxsfN33GrFmz7s7NfWJUNRGFXHCeGxxwSjUJoRwAAAAAAICJhewbCJdv9g0AAAAAAAAgur5B/wMAAAAAAAAAYgzZNwAAAAAAAAAg1pB9AwAAAAAAAABiDdk3AAAAAAAAACDWkH0DAAAAAAAAAGIN2TcQLp3eQB8CAAAAAAAA48o1X3/9NSMCAAAAAAAAAIglrPsGAAAAAAAAAMQasm8AAAAAAAAAQKwh+wYAAAAAAAAAxBqybwAAAAAAAABArCH7BgAAAAAAAADEGrJvAAAAAAAAAECsIfsGAAAAAAAAAMQasm8AAAAAAAAAQKwh+wYAAAAAAAAAxBqybwAAAAAAAABArCH7BgAAAAAAAADEGrJvAAAAAAAAAECsIfsGAAAAAAAAAMQasm8AAAAAAAAAQKwh+wYAAAAAAAAAxBqybwAAAAAAAABArLnmvey5DCoAAAAAAAAAIGZ8687prPsGAAAAAAAAAMQasm8AAAAAAAAAQKwh+wYAAAAAAAAAxBqybwAAAAAAAABArCH7BgAAAAAAAADEmmtvXLGYQQUAAAAAAAAAxIzrdLdc8/XXXzOgAAAAAAAAAIBYwp4nAAAAAAAAAIBYQ/YNAAAAAAAAAIg1ZN8AAAAAAAAAgFhD9g0AAAAAAAAAiDVk3wAAAAAAAACAWEP2DQAAAAAAAACINWTfAAAAAAAAAIBYQ/YNAAAAAAAAAIg1ZN8AAAAAAAAAgFhD9g0AAAAAAAAAiDVk3wAAAAAAAACAWEP2DQAAAAAAAACINWTfAAAAAAAAAIBYQ/YNAAAAAAAAAIg1ZN8AAAAAAAAAgFhD9g0AAAAAAAAAiDVk3wAAAAAAAACAWEP2DQAAAAAAAACINWTfAAAAAAAAAIBYQ/YNAAAAAAAAAIg1ZN8AAAAAAAAAgFhD9g0AAAAAAAAAiDVk3wAAAAAAAACAWEP2DQAAAAAAAACINWTfAAAAAAAAAIBYQ/YNAAAAAAAAAIgpGo3m/wOVfv7cYjA7OwAAAABJRU5ErkJggg==","3":"iVBORw0KGgoAAAANSUhEUgAAB6kAAACOCAIAAADsJap1AAAACXBIWXMAAC4jAAAuIwF4pT92AAAgAElEQVR4nO3dbVBUV77v8UUqL4/Iy3uF2MxU9bSAwdQ5I2JA79T1oUXIJJMBaQk640AbkUwSQ2JG80BIjEbjUxKJxMY4kyg2SibJDQ8Spepc7B6V5J4RBNseqo6NNtz7ji3O+74vFrOHA927u+ndDzTfT+XFLnqx9n+vtZyq+fVi7RSfzycwxYMHD3p6Lv/HjzfGRu+f+aLVbxvzmvxF6YZF6Y8tSs/4H79Yk5OzNMZFAgAAAAAAAAA0pAwO3jrV9MnDiQd+P95cuW3dOnOMa3rw4MGHB/eNjd73++nP81burH0pGve9fv0v58/96eMTp8L6rcYTx7XridfjaPu08aMf+675/WhR+mOvvf7mwoULo13D9uotttNnhRDz9guY5uYmq7VGzOMRmNMScPoi+TeVkpIihLBWVZ5q/lL/yiKWgKMdroR6hIQqBgAAAACAKHn0lyUb/tMzGujjM1+0joyMLF68OJY1fXhw3/sHDmuU9N/+e/qzz5bqeMcHDx68/ebucFPvEGn3fOaL1n/9t+X5+U9G49aBfPGnz2tfeFm7zb79H8amGAAAAAAAAADQ3SMawbc0NuaNTSn/vGOALdKq//d/g9QclqGhwX99IidKwbcQImjP//F/fojSrQP5+98fajcIOgUAAAAAAAAAkMgeiXcBcTY0NKi98x0AAAAAAAAAMOfM6+z7wYMHBN/zSmvr+XiXkOQYYQAAAAAAACSIeZ19f3hwH8H3PNHV1bHkZ5kWS0W8C0lajDAAAAAAAAASyvzNvu/du6fxRs3Q/cu/LIi8E0Tb6Oh99/BIvKtIZowwAAAAAAAAEsr8zb5PNX0SeSdlv9rw9DO/jrwfAAAAAAAAAICOHo13AXHzY58jlGbbtpb/4n+u/5lpSVZWzsKFC6d+dO/evcWLF0enOgAAAAAAAADA7M3T7PvevXvdPde12/w0M/3c+Qv5+U8GakDwHXutred/uOG8c7u/o9thMhpWr16Vl19QWmpJS0uLxr3crkHX7QH7xXYhhKWsJD3DsHxFgdlcFNbtnM6rX3/V2t7eLo8EsdlOVlfviEapXu892+mzQohic+GijMys7MfXrDXn5i4Lt6uYjbCiKN3dXT/ccI56R+QgW6sqMzIWL1/xZFFRcSzL1nEAtW8R+XKKO11mTVGUtjZ733XnmNfT0e2QA56XX7B27YbMzMwQO4lk0j0ez9d/vuC6fau396p7eET+elb243krVhYUrJoTjxAzSbN0AQAAAADw49o1py+2tm0t1y6p8cTxCG9x7ZpT+xY/zUwfHLyly+MEHeHIHydcjSeOa5e0bWt5DMqwVlXK22k3MBkNPp9vfHxcbT+NyWjo7GzX6D8Qa1Wl3/s6HL3F5sJAv2UyGmy2k0GfS5Ztt7dM+/Wpv2uzndQeAZ/P19nZbjIahBDF5sL+/pthlSqEqNtVOz4+HkqpsRzhqc/ll6WsZObD6lW2XgMYyvQFvUXQ5RSWoP+mNASdMl9ks6ay2U5qdHL0yEG/Az51tCOZ9PHx8Yb6vRozbq2q1PgnE/dHCHHVBW0ZSj+xXLoAAAAAAETDPN33/Tf3He0G259/PidnaWyKQSBZ2Y8LIdzDI4qi5Oc94R4esZSVrFlfnJWVI4RwuYZ6vu+wX2x3D49s3FjicPSGuGFTW2vreYulQl5Pu92d24NHjjW6h0es1pox7/2333nfbw95+QW202fdwyNdXR2yK2tVZV5+QVZWzsTERGpqaujFNDc3Wa01spKTp76ctsuyq6tj48YSeV23q3ZJ9lJZqtfrHRu9/1nTp+7hkSPHGoUQh4+e8Nt/XEZYCPHuO2/UN+yX1+rgyDt+03auo9thv9huv9hut7eUl2+OXtmRD2BQkS+nxBHhrE3rxGQ0PL9j55KsnNTUVK/X63YNtrSccw+PvFL3et/1qzNXuyrCSa/ZvkXuXy42F65Z/9TMAuTe/1PNXybsI8RGMi1dAAAAAAACSsp930E3Puv41EFHmH3fgRqoOxNlS797DNWN1cXmwmkf9fffdDh65X/qTk/1Jw5H78w9qp2d7bJZoK2X/f03LWWTaWmgPY9q2cXmQpPR4HD0Bn1Av5+qNTfU75356fj4uNx5ajIa/G62HR8fV0sNVEPsR3jqTQMNjtogUOURli1FPoBBd87qspzCEr1935HPms/nO3rkoHqXmTujx8fH63bVygZHjxwM1H8kk652EujflDoddntLgj+C309Db6n9aeyXLgAAAAAA0SCCmp/Zty4PIgUdYbLvQA2mpmka8YraLFBc5QstMAoahqrN1HMA7t69q1229vELgaqamsEFTdg1nvru3buyjd+kzxfzEfb5fP39N2Uzk9Hgd/QkNXorNhfOTBh1KTvyAdR+ZL2WU1iilH3rMmsOR6/81FJWonGoiLryp91Il0mXnZuMhkAFqDNet6t25qeJ8AgxyL7jsnQBAAAAAIiGRwSQ8IrNhRrvh6yu3iGTGrdrMJK7tLXZ5esoX939B403HKalpe0/NHkCxhd/tGl0aK2qDPedjUKIgYH+/Lwn7Bfb5Y7LQA9+5/bkw2qcL5GZmSnD0L7rvdo3jc0ICyFOfHxYXhz7qFHjlYBFRcVyI3lHt6OtzR6oWSRl6zuAM+m+nMKSEj6N3nSZtT+dOSUv9ry5T+Mdic/8evKcjStXLvltEMmky9NOVq9eFaiAzMxMmVzLs24S8BFiIL5LFwAAAAAAHc3T7Hts1BvvEhCGZ0qf025QUlIihPB670Vyl2/azolgsZSUm7tMRqItLec0mq1ZtzHcGlpbz28qfdo9PFJsLrzQ9q1GdH746An5/ZV2h3n5BUKIjm6HdrPYjLDH45GHKYfyrcCLL78mE0A5L35FUra+AziT7sspXnSZNbWTul21GnGqEMJsLpIX6pcT00S+Vh9OKBq/fv7Cd34XRkI9QlQlzdIFAAAAAGCevutybPR+vEtAGOQ71jQsyV4qhLCdPqvxhjptAwP9Mt9cs/6pUNqvWbdRvtDS6bwa6JV0K1asDKsG7TdbRlUMRlhM2QYbyrcCaWlpFRXP1Tfs7+h2DAz0+00bY1P2LERjOYVl6vEaIZJrbyZdZm1KJ0VBe5BHiyxY4P+tsJFMuqWsRL6Q85nW8xr7/f1KkEeItrgvXQAAAAAAdDRPs2/MLTGIVPr6rsmLvNAC66ysbHnhcg0FKk/jdIhpFEX5+PiH9Q37hRAN9XtffPm1WAbfIiYjLKZsg1U3xmozZS2VF3191/xm3wmbtUVjOYUl6I7dmQJl37rMmtrJypUFQXvQHoFIxueZX1fIY08slgq3a/CZZzdp7+CeKkEeIdrivnQBAAAAANAR2TcghBBj3sk/BfB6vU7n1dB/8eHEROR3r9m+RUZyNtvJcFNLRVG6u7vGRu+7bt8SQshjGRLTqHdECGEyGkJM9tVYTZdBDiQaAxjf5aQvXWZNdlJsLozxlzrTlJdvdrsG5ZdM9Q376xv2F5sL8/JXm7KWms1F2rUlyCNEWzItXQAAAAAAyL4BIaYcrWuxVIT1izIwjdBfb94SQpiMhry8sI9JOXzoA/liusSnvmkwxPbqnlxdBtmvKA1gfJeTvnSZNdnJooxMnYsL39vvvG/KWvrlmU/lyR4d3Q71MHdLWcma9cVr127w+xcbifMIUZVMSxcAAAAAALJvIP4utH0rX3G5qfTpC23fhnIOg6Io6m5xIYTJaFi9epV8MePU04R7Ll+Su1wxDQM4b5WXby4v39zV1XHHNdTz/Xdq9i2PAhdCHD1ycNvvtif3/m4AAAAAAOYDsm/gv/D5fLG/aW7usnDj7zOfn5I5ncloaHjvQKAX97lcQ/qXmxRiM4BxWU4IRVFRcVFR8a5Xdns8Hpdr6Icbf2lpOSf/AuCVutddt2/F/j2TCYWlCwAAAABIAo/EuwAgIWRlPy4vFEWJSwEy/jYZDTL+Hhjo12js8XheqXtdCFFsLrzedzNQbptoLGUlQoje3lAPEVYHQZ0dvUR7AOO+nHSky6zJTsa8Hp2L00NmZmZRUfHb77x/528em+2kyWgQQthOn21tPT+1WSI/go6SaekCAAAAAED2DQghxILUVHkxNBS3U2tDj7+vXLkkL7Zs26l9MkNCvYAuPcMghHAPj4QYq7lct+WFOjt6ifYAJsJy0osusyY76eh2JHiiWl294/SZye3ePZc7p340Vx4hQsm0dAEAAAAAIPsGhJhyxHPfjWuhtPd4PM3NTc3NTdobtMMVYvzdd90pL4JuWE6oF9AtyV4qL7q7u0Jp73YNyotwXwEaVLQHMEGWky50mbWwOpFDMW3bdcwUFKySW7xtp89O/fkcegRJXeRhSaalCwAAAAAA2TcghBAFBavkWQc9338XSvuv/3zBaq2xWmtSUxfqW0lYh59oUxRlWn4XX2vXbpAX03bU+qUoSkvLOSFEsbkwlJd/RsOsBzBxllPkdJk1NQf/4UaQQNbj8cihGBu9P8uKAwg9j16Q6udPARLhEcSUbDro/zKEfkzNVMm0dAEAAAAAIPsGJj2/Y6cQoqPb0dzcpN1SUZTPmj4VQlirKjMzM3WvJGj8nZGxWF54PB6Nftra7LrXFonMzExrVaUQwnb6bFdXh3bjM5+fki8efKb0Od0ricEAJs5yipAus5abu6zYXCiEOHKs0enUymTV42gWpT8WSdkzfdN2zmqtqX9rT9CW8lBvuftblQiPIIRI/0effX1a+7JbW8/LiZiFpFm6AAAAAACQfWN+0Tird9vvtssNj4cPfaC9p3Lfu2/KXOk327brXqGkHX+bsiaPX1BTtpk8Hs/hQx9EqTwN2qchv/Diq/Ji10u1GrlzV1eH+i7K0lKLrgUKEZMBTKjlFCFdZq32pT/IixMfHQq0SNQxNxkNur+ANC9/tRDCPTyiHem2tp7v6HYIIdasL572UdwfQQiRmZkpI/hv2s4FqkFRlFAi/kCSaekCAAAAAOY5sm/MCwsWTP49vsZO3rS0tIb3DgghZNzs92wERVG2V285cqxRCFG3q7agYFV06hVCM/42m4tkOGW11vitc2Cgf8/u37uHR6btXY2eUEZYCJGbu8xmOymEcA+PbFj/C7/7Z5ubmzZunCx7z1v7td9FOTsxGMBEW06R0GXWioqK63bVCiHsF9trtm+ZmduqYy6EeHX3H3R/ijXrJg9vOXzog0Ab2Lu6OmRqbDIaZsb3cX8Eacu2yX3ZfmvweDw127e4h0fkbv1ZSKalCwAAAACY5x6NdwFALKxYMXlWr9Va83BiIm/FSiGEyzW0du2GqX+qX16+2e0arG/Y7x4esVgqvvmqZc364vT0x1JTU71er9s12NJyTgZblrKSN9/eF+2yZfy9qfRpGUJdaPtWnqEswymLpUIIYbFU9FzuzMsvkAcBu1xDd24PykyqoX7voozH7Bfbo12nCHmEhRDV1TvGvPflIBcWrrZWVU4t/pu2c3LXrRDCbm+JUqYWmwFMtOUUCV1m7c239416R+wX2+0X2/9684nnd+xckpWTmpo6dcyFENaqyurqHbo/QkHBKpvtpNVa4x4e2bixxFJWok6HfIqe7zvkXJuMhgtt3/r90iW+jyCVl2/uudxpO31W1lBR8dzyFU9OW1Tyuwp5Wr2iKOF+gZRMSxcAAAAAAC3Xrjl9sbVta7l2SY0njkf7Fro8iBR0hCN/nHA1njiuXdK2reUxKEPdlhiogYxvQpmOUFoePXJw5pM6HL0zW3Z2tstNwYHYbCfHx8djU7asRzazlJXcvXs3lDpNRoPd3uLz+ez2Fo0njdcIaxcvn7S//2YkxYTSMsIBDH36IllOYQn6b0qD/EVrVaVGm0hmTeV3naiOHjnodzT0mnS7vUV7Oup21U79V5aAj+Dz+cbHx+UO9JnUpat2Mut/+7FcugAAAAAAREOKxv+tla5dc+bnPxm0mY5+9xvLmS9aNRo0nji+s/alqN7CF0JmHaKUlCCDHPnjhOvTxo9qX3hZo8G2reWf/ymxXpOoi9bW8z/ccN653d/R7bCUlSxITdv75nt+X9GmKEp3d5fa2GQ0rF69KjV14ZLspaWllmicwjE7iqK0tdn7rjvHvJ6ObkexuXBJ9rLlKwrM5qK4FBn6CIspgyw30gohrFWVGRmLl694sqho+lHLURKbAZwryykUusyax+O5cuVS33Vnb+9V9/BIsblwUUZmXn7BzL8SiAb1ESYmHsid0XKthlVAfB9Bcjqv9ly+5Lo9oE5EVvbjv3p2k44FJNPSBQAAAADMQ2Tf/pF9J2X2DQAAAAAAAGCe4F2XAAAAAAAAAIBkE/xdl39z34lBHVP9/eGDyDu5d+/e2Jh31re4fv0v2g0WLEjNyVk6m8pmGBv1Br2dvsZGA44MAAAAAAAAACSB4Nn3b35bFYM69DU0NPjLkg3/6RmddQ8rVxYEbaPXWSXvHzj8/oHDkfcDAAAAAAAAAJCS88yTU02fRBJ8h+jI4Q+jfQsAAAAAAAAAwCwkZ/b9cEKHU1OCikG8DgAAAAAAAACYheTMvgEAAAAAAAAA8xnZNwAAAAAAAAAg2ZB9AwAAAAAAAACSDdk3AAAAAAAAACDZJGf2vSB1YbxLAAAAAAAAAADETXJm3yW/fDYGd/ngwLsxuAsAAAAAAAAAIFyPBm3xxp5XF6VnxKAU1f/62t7dcz2SHtatMw8O3vrf/94z61s0njiufQvjz5asW2eeZX3/1bat5T/PW6lLVyH6se/amS9aY3lHAAAAAAAAAIil4Nl3yS9/lZ//ZAxKUf3Yd02IiLJvIUROztKcnKWzvsXO2pciLCB0P89bGcvbCSE+FYLsGwAAAAAAAEASS84zTwAAAAAAAAAA8xnZNwAAAAAAAAAg2ZB9I/6czquvvvJCyYZVKSkpmzc91dXVEe+KAAAAAAAAAMxtZN+Is9bW84WFq48ca+zodggh7BfbN24siXdRIdlevSUlJSUlJWUWvyt/cXv1Ft2rUjsPVFhzc9Osy05Y8omam5viXcicobFIknKFAAAAAACAeYjsG3FW/9YeedFQv7ezs93h6LXbW2Y2czqv+k3r1B86nVdjUS7C4Xd2Ak0lAAAAAAAAoKNH410A5jWn86p7eEQIYbOdrK7eEe9yAAAAAAAAACQJsm/Ek8s1JC/Wrt0Q30qSicPRG+8SkOhYJAAAAAAAIOmRfSMhZGZmajdYsCDVWlU58+fqDxcsSNW9qjmqoGBVvEuY5Hd2Ak0lYilxFgkAAAAAAECUkH1jbsjNXXaq+cuZP/f7QyQIv7MTaCoBAAAAAAAAHfGuSwAAAAAAAABAsiH7BgAAAAAAAAAkG7JvAAAAAAAAAECy4bxvzEdO59Wvv2ptb293D48IIWy2k9XVO+JdlH+trefdrkHX7QH7xXYhhKWsJD3DsHxFgdlclJaWFoMCuro6frjxF7UAa1VlVvbjeStWhviyRFm/13vPdvqsEKLYXLgoIzMr+/E1a825uctCrKG19fwPN5x3bvd3dDtMRsPq1avy8gvWrt0Q9BWpulfidzR+9eymsCpRFKW7u+uHG85R74jaT0bG4uUrniwqKg69H12KAQAAAAAAmL+uXXP6Ymvb1nLtkhpPHI/2LXR5ECnoCEf+OOFqPHFcu6RtW8ujd3drVaX23a1VlWpjm+1kiDOi3VLe1GQ0+Hw+u71l2h1ttpORPMgsfnfmk87kcPQWmwsDjZLJaAhUtvZQaHzqcPROHZD+/puWspJABdTtqh0fH591/aH0ELSGo0cOyh6051GvSjSW7tEjB2Uzk9EgNGe2s7NdtvHLUlbS339TuxJditFYBqH8o1OfothcGErBAAAAAAAAsce+b8wLefkFttNn3cMjXV0dFkuFEMJaVZmXX5CVlTMxMZGamhrvAqdrbT0v6xRCWMpK1qwvzsrKEUK4XEN3bg8eOdboHh6xWmvGvPfffud9vW6ak/P4zAKKzYVr1j+1JCsnNTXV6/W6XYMtLefcwyNHjjWOekdOnvrS7/bzrq6OjRsnM+u6XbVLspfK+r1e79jo/c+aPpU9CCEOHz0RqJ6Bgf5NpU/LvfnF5sJnSp+bNgiv1L3ed/3qyVNfajyU7pWYjIbnd+yUA+JyDfVdd9pOn5WVnL/wnWyTlf24337efeeN+ob98lpdgfKJvmk719HtsF9st19st9tbyss3R7uYWWtubrJaa4QQlrKSQAsAAAAAAABgDmDfd4SCjvB82/fd33/T4eiV/zXU75V3VH/icPRO3Uaq175v9dNic6HJaHA4eiN/kOjt++7sbJcNTEZDZ2f7zAZTd0PP3Ow8633famF1u2oDde7z+e7evavevW5X7cwG4+PjclOwyWjwuyl4fHxc7SHQXKidBCqjv/+m3M2tUa1elajbxv3uEHc4euVd1PXst2B15AOtQLVBLIsJ6yOfz6d221C/128DAAAAAACABMG7LhFrubnLCgpWyf8WZTwmf6j+pKBgVeiHL89CR7fj2EeNIZ5VHReKoux6qVYIYTIaLrR96/cA6NzcZSdPfSkzUKu1xuPx6FuD3Acd6Bj0zMxM9e5HjjU6nVenNWhrs8sdxw3vHfA7m2lpaQcOfSKvey5f8luD2snRIwf9lpGbu+xE05cmo0FWq91JhJV0dDuEEJayksNHT8zc5lxQsOpC27cmo0Hd0z3TwEC/3CttMhouff/vfldgdfUO9WuPA+/tVRQlSsXMjqIomzc9Jbu12U7q+AcHAAAAAAAA0UD2jfnFWlUZ1usEQ5ESPo3e1Lj21d1/0PgaIC0tbf+hyTM6vvijTd8nEkJYqyo13v+Zlpa2563JaPXrr1qnfXrn9qC80Di4IzMzU26c77ve67fB4UMfCCFMRsOuV3ZrdNLw3oFAn+pbiRBCTclnys1dpl3JiY8Py4tjHzVqvIuyqKhYbqzu6Ha0tdmjVMwsDAz05+c9Yb/YLv8WIWHfDQsAAAAAAKAi+8b8smbdxniXEMQ3beeEEMXmwqDxYm7uMhnatrSc072MX/3aot2goGCVPC3kyLHGaTuUDx89If+uRLuHvPwCIYTcxTxNV1eH+gWAdifl5Zs13mOpYyUN9Xs1MmvtSjwej+30WRHaVy8vvvyaPLRErgTdi5mF1tbz8oTxYnNhoL9FAAAAAAAASDS86xLzy4oVK3Xvc+oxzSGSx1/MNDDQLxPYNeufCqWfNes2ynd4Op1XdTzIxWQ0hJJvrllfbL/YLoQYGrql7zEyd1xD8iIvL/h8rVn/lN/YWt9Klq94ctaVXLkyeZpKKF+9pKWlVVQ8V9+wv6PbMTDQP3Xvvy7FhIs3WwIAAAAAgDmK7Bvzi/Zu2dmZxfkPgbLvvr5r8iIvtIw+KytbXrhcQzqmz6tXh9RVVlZONO4uhHDdviUvQjn8PcSxirCSUL4MCFSJevSK2VwUyk1NWUvlRV/ftakjoEsxoVMU5ePjH8oDvhvq97748msE3wAAAAAAYA4h+wYSyJj3vrzwer0z3yGp4eHEhI5lyDNAgsrJeVxeqGVPoyhKd3fX2Oh9GdrKcz9C0dt7VQghT3TRRYSVyNNdglIHZJpR74gQwmQ0hJgdq19pTJtWXYoJXc32LXJff6C3ngIAAAAAACQysm8ggXi99+SFxVIR1i+qO4JjSU1y1bKnam5uOnzoA3k+dbjC+q2gW84jr2RBakiZdaBoWybIIe6mF1N2u0+bVl2KCd1fb94SQpiMhlBOngEAAAAAAEg0ZN8AdKYoirplWAhhMhpWr14l95Krx6QIIXouX5LnacyHSuaiC23fyldcbip9+kLbt6GcPwMAAAAAAJA4yL6BROTz+eJdwuyd+fyUjJtNRkPDewfKyzf7beb6x5sbIzQw0B/tSh5OKKFUoighNYtQzIrJzV1G/A0AAAAAAOauR+JdAIB/ysqePKM5NilqIOq7GbWpobNathDC4/G8Uve6EKLYXHi972aguFmbPNJ6zOsJpfHDh/7POtelEnnmuLpzXNvQkP+TZ+TjyNO6Q+F3YPUqJiwy/jYZDTL+1viaAQAAAAAAINGQfQMJZEFqqrzQJbicNfluxuDNRr3yQi1bCHHlyiV5sWXbTu0jpzXez5meYRBCdHQ7Qikj0K5tXSrJyFgsL7q6OmZdiXwc9/BIiF9puFy35cXUgdWrmHARfwMAAAAAgDmK7BtJou+6M94l6EA9hLrvxrVQ2ns8nubmpubmJn0TSfvFdo/HE7TZnX+kq1PPzlYnIug+a433cy7JXiovnM7ge6UD7VLXpZJFGY/Jix9u/CVoJT3f+4+k1cfp7u4K2okQwu2afKJpL5nUpZhZIP4GAAAAAABzEdk3EpoaqgaN20I/UCKRFRSsMhkNQoie778Lpf3Xf75gtdZYrTWpqQv1rUTdNK1BFmkyGgoKVoXbv6IottNnA32qZr5BvwNQFKW9PaQzQGZXSWmpRV7UN+zX/j7A6bwa6DSStWs3yIuey52h1NPSck4IUWwunHa+ti7FzA7xNwAAAAAAmHPIvpHQ0tMnN7r29WlloK2t593DIR3Tkfie37FTCNHR7WhubtJuqSjKZ02fCiGsVZWZmZn6lnH40AfaB3Q4nVflmSQVFc9N/bl6Lod2ONvWZtf4NDd3WbG5UAjxWdOn2mW0tdkDTb0ulaSlpTXU75XXe3b/PlAzRVEOvLc30KeZmZnyqG7b6bNBjys58/kp+UTPlD437SNdipk14m8AAAAAADC3kH0joWVmZsoM9Ju2c4EyUEVR6t/aE9u6omjb77bLrd+HD32gHS/ue/dNGZL+Ztt23ctwD498fPzDQJ9OTVe3/tY69SNT1uT5Hho7xz0ez+FDH2gXsGXbTlmGRjY9MNBvtdYE+lSvSl58+TU5I/aL7a++8sLMdejxeGq2b+nodtTtqg3UyQsvviovdr1Uq5HFd3V1qO/nVHd5617MrBF/AwAAAACAOYTsG4lOZgGA8IgAAAeZSURBVKAd3Y6a7VsCJX3u4RG5rzYJpKWlNbx3QAgh48XW1vMz2yiKsr16y5FjjUKIul21szhyRFvdrlqT0VDfsN9vuqooikxXhRBHjxyctuXcbC6S4azVWuO3+IGB/j27f+8eHrGUlWjUUF6+WTYI1E9XV8em0qeFEOpW6Gn0qiQtLe3YR42yqyPHGvPznjh29JDTedXpvNrV1fHuO2/85Cc/sV9st5SVvPn2vkCd5OYus9lOCiHcwyMb1v/C7znmzc1NGzdOVrLnrf1+38+pSzGRIP4GAAAAAABzxaPxLgAIorx8c8/lTtvps/aL7X+9+URFxXPLVzyZmprq9XrdrsGWlnPu4RGZKspTmxVF8RsaziHl5ZvdrsH6hv3u4RGLpeKbr1rWrC9OT39s2lMLIaIUcS7JXrr1t9ZNpU8fOdbY3t5eUfGcKWtpRkbGxMTEHdfQZ02fqnff9cruab8rs3uLpUIIYbFU9FzuzMsvkOe2u1xDd24Pysi+oX7voozHtM+kPnDok7/evCUHYVo/Pd93yN9tqN/79jvv1zfsF0I8nJiIUiVFRcXp6Rl7d7/Q0e1wD4/IrdlT1e2qffPtfdoLr7p6x5j3vpzWwsLV1qrKqfV803ZOfp0ghLDbWzS+z9ClmEjI+HtT6dMy/r7Q9u20c8kBAAAAAAASwk8z07UbjIyM+GLrjT2vapf01VcXI7zFn/54WqP/bVvLdXkQ6cUXgpxH8f33l3S8XSi++uqidklv7Hk1NpXIzFoIod1sfHw80AEOJqPBbm+Z2pXD0TvrG4VF3Wk+i9+Vv2itqtRo09nZLrf3BmKznRwfH5/5i9oPq/2p2rPP5+vvv6mxm76hfq/fuwctXp0yu71FY8qku3fvatQg6/T5fJP7u/2Np16VSHZ7S92uWnkOjxDCUlbSUL936m9NKyysemSH/f03tWvQpRiNZRDiP5bOznb1vnfv3g2xZgAAAAAAgJhJGRy8darpk4cTD/wGMZsrt61bZw4U00TJgwcPPjy4b2z0vt9Pf563cmftS5Hf5eAH77ldQzN/viB1Yd1rbyxevDjyW0ixeZxwfdr40Y8B3h65KP2x115/c+HChTEuKSin82rP5Uuu2wNyi661qjIr+/FfPbtJ99c8Jg5FUbq7u3644bxzu7+j22EyGlavXpWaunBJ9tLSUks0NvampKQIIWy2k9XVO+RP5LB7vffktnpLWUlWdu6adRuCHrSiKEpbm73vunPM6+nodhSbC5dkL1u+osBsLgq38q6ujp7LXaPeEfvFdjkIefkFa9duCHHqdawkKDmAnZ3tRUXFGvXIaZVPJISwVlVmZCxevuJJjd+KUjEAAAAAAADJKsX3j72BADAz+0bouro65IHdDkev7oewz+liAAAAAAAAYo/zvgFAS3NzkxBiwYKF5eWbtVv2XO4SQpiMhuhlzQlVDAAAAAAAQCIj+wYALepbKFesWKlxykpr63n58syKiufmSTEAAAAAAACJ7JF4FwAACe2Z0sn4eM/u3w8M9Ptt09zcZLFUCCFMRsPW31rnSTEAAAAAAACJjPO+AfwT533PpChKzfYt8qWUQghLWcma9cXp6Y+lpqZOTEzccQ31fP+d3IsthLDbW4KeRpI0xQAAAAAAACQysm8A/0T27ZeiKGc+P/VK3esabaxVlS+8+Gpu7rJ5VQwAAAAAAEDCIvsG8E9k3xo8Hs+VK5fu3B4c9Y6oO6+tVZVZ2Y/nrVgZ41dKJlQxAAAAAAAACYjsGwAAAAAAAACQbHjXJQAAAAAAAAAg2ZB9AwAAAAAAAACSDdk3AAAAAAAAACDZkH0DAAAAAAAAAJIN2TcAAAAAAAAAINmQfQMAAAAAAAAAkg3ZNwAAAAAAAAAg2ZB9AwAAAAAAAACSDdk3AAAAAAAAACDZkH0DAAAAAAAAAJIN2TcAAAAAAAAAINmQfQMAAAAAAAAAkg3ZNwAAAAAAAAAg2ZB9AwAAAAAAAACSDdk3AAAAAAAAACDZkH0DAAAAAAAAAJIN2TcAAAAAAAAAINmQfQMAAAAAAAAAAAAAAAAAAABAAvvdbzax7xsAAAAAAAAAkGzIvgEAAAAAAAAAyYbsGwAAAAAAAACQbMi+AQAAAAAAAADJhuwbAAAAAAAAAJBsUhpPHI93DQAAAAAAAAAA6GbRovQUn88X7zIAAAAAAAAAANATZ54AAAAAAAAAAJIN2TcAAAAAAAAAINmQfQMAAAAAAAAAkg3ZNwAAAAAAAAAg2ZB9AwAAAAAAAACSDdk3AAAAAAAAACDZkH0DAAAAAAAAAJIN2TcAAAAAAAAAINmQfQMAAAAAAAAAkg3ZNwAAAAAAAAAg2ZB9AwAAAAAAAACSDdk3AAAAAAAAACDZkH0DAAAAAAAAAJIN2TcAAAAAAAAAINmQfQMAAAAAAAAAkg3ZNwAAAAAAAAAg2ZB9AwAAAAAAAACSDdk3AAAAAAAAACDZkH0DAAAAAAAAAJIN2TcAAAAAAAAAINmQfQMAAAAAAAAAkg3ZNwAAAAAAAAAg2ZB9AwAAAAAAAACSDdk3AAAAAAAAACDZkH0DAAAAAAAAAJIN2TcAAAAAAAAAINn8f1Dx62LVnGI8AAAAAElFTkSuQmCC","4":"iVBORw0KGgoAAAANSUhEUgAAB6kAAACOCAIAAADsJap1AAAACXBIWXMAAC4jAAAuIwF4pT92AAAgAElEQVR4nO3dXWxb553ncTnobXXM6VXTiExYX0wSmpNGa8QOI0ddczQGESXdiRVaC7kvwFoiIAFGN1tqFG6bcTu0V9xmpwYkLCUDM9taqKzKwW4iD9fr0q0jhnUCr9IOrbY3GTakMr2bpY/mvl5If+kpzZfDQ/LwRdT3A1/I0uFznvOc58jA7zz+PwcePHjQhTybm/dv/u//9eGd9z7d+OTDO++VHJovPOZ4rOdx+fPcsRePPt/PCAIAAAAAAABA+zjw6/VfXvr++c3N+yW79I2z5wZOfqXJvd3cvP+973zz041PSv706PP9515/sxHn/eAXt//+8qWf/p93qvrUudffNO5Pqy7H2KW3zn/wi9slD3ms5/Fvf/dvu7sPNr9XAAAAAAAAAGCJzwy/+uV/3dTLNfXhnfdWP0w/1vN4M0f7e9/55ts/+aFBl77wmOOU/+sWnnFz8/63zn2j2tTbJOOWP7zzXvNXjv/d5R9ceuu8QZe6urr+6w/+vpldAlouOjudXL21nlrr6uryDQ4FQxc1zcZtAQAAAAAA2KM+YxB8i083Pmly9l1uibTyz59mLDzdb379K+MXAHWqGKl/eOe9JmffZm56E7rRf+yQfHH7zsfN+WC1HfvR1Zt2h7MRp2h/+20QzvgHkom4+uviwrym2YKhiyUPnhjzS0Res7Hx4PDIaHMurRHUCDToGWwVNe2rUv8zIud1uXtn5pb25MBZgV+8AAAAAADLfWafD2mjg28Yy2bStWUcNX/QfPuNa3yv2D+DsLgwr4JvT5/3sLu3q6urx/GEwUfqHBxdz9Xz8XbQ6GewVVo17bOZtGt74u1n/OIFAAAAAFhrX2ffm5v3x77x7wi+gX0umbglAzAzt+QbHKo4GC73swY/ja0syxcGTR3e9ylnmzMzDRTtILVxAAAAAABoR/s6+/7ed75pbfkUdIax8aAsy93Pkda+GgQp32F3OE0mnoHxSYOf9qfWZE30fq5fsadx71qCX7wAAAAAAMvt3+z7041PDHbUNO+z3VrT+ozm2NOFmK1iZhCymfR6aq2qFbLtjIoTQONU/HXBL14AAAAAgOUe2bdDeumt8/U38uRTf3bK/3UrugPsMaFgoP/Yodj1a9w4AMb4dQEAAAAAaIn9u+77g1/cNnPYc8de/POTrzz19DNPuZ7p7j6Y/6NPNz55rOfxhnUQaGtqc0gAMMavCwAAAABAS+zT7PvTjU8qVvr+bLc293f/8+jz/eUOIPgGAAAAAAAAgPa0f7Nv4wM+260tvv3zp55+plk9AgAAAAAAAABYZp9m37/59a+MDzj12tcJvjtDbGU5dv3aempNrqbH7vQNnmr5pmq6nltcmE+u3trIplXHPMdP+F4asjuc5tvJZtKRC1Nydfr93Ds37hZ8XE60nvoom0lv6jl1rsPuXt/gqY7Z3TG2spxM3LqXWpNr7NZsh929nr4Te2Ifzjong67n5PILbrFv8JRvcEjTbCb7sPWkrFwr6MPwyKjJFup/0Jr2UDRfMhGPrVyTuh/6/ZzL3VvDdVmi5httyTSzilXPe3v+6wAAAAAAsNCBJz5/wLi1H1/7mUHdj0YYfvXLH955z6Dhc6+/ee71N+s586W3zhvvdWnhVTsfrbChaP2XU62Kl//csRcX3/55o7vRf+xQNpO2O5y373xs1QdfPnlkU8/12J1Xlm5mM+mJMb/KNfLZHc6ZuaVyya/6lGr/jH9gI5s2n6NlM+lXTh7RDtqkJwU/jc5Oz81E9N38qMDwyGgwdLFclpR/gclEfGLUn9/Ouzfu5l+U8Ym6uro8fd6Z+aWS5yoehGwm/dXTA/nXKF/kD8jYeHB4ZFSGS/3VYKCErudeOXlEMqx3b9yteHy+ZCIeCgZUZwrYHc5wJOrp8xZ8fz21NjHmN3MtVXVGVDWx65kMEt6FgoFyH9c0WzgSrRgILi7MR8JTJRvRNFswdLF4HCbG/LGVZbnGmh+0fE17KIzV/EupnGwmHQoGylW7Hh4ZDUei6ry+waGZuaX8A4ofw3LMHFnDjRY1TDPzvy6qutjanndhyb8OAAAAAIC9Zf/udWmsyXE/LCSxiCQv2Uxa02wud+/h7SDjXmpNQqhsJn3GP3Bl6Wa5gEPyL/XX4ZGzEpVeXbgcDF2s2NmrC5d1PafrueAbhQeHgoHFhXn5WjqmaTZdz91LrUkQs7gwfy+1dmXpZrmkL5tJd2u29dTaGf+AJDWePq800p33kfwT2R1Ol7vXbt+6omw2vZ5ak1FKJuKvnDzyzo27Jc9VMAj5AVa5b0o6poZrceGymfg4uRqXRsyMbb7FhflQMCDfKLjR66k1Xc/JjQ5HosXdMHktDVXnZMi//IJbnFyNywycGPPPdHUZxN+R8FR0drqgD2qS6HouFAyspz6SiLbkiNXzoImmPRRNpgZHTuvp89odzvzhVddl0K/ix7C2I2u+0TVPsxoeMeNLqOd5zz+7JZMWAAAAALAnkH2jo6hobGLMn82ki5eLSsQTW1nW9dwbwYDJVcae41uhlWRVZvLZ2PVl6UxBGBQJT0nGV3J94npq7Y2t+Gkrx5kY9ZdMxORaNrc739XVVS7lia0sy4nKrfxVyye3CkSEp8olmw+d+qAtMD6p/io5mt3h9L30x8YlRVLDJddSMUJaXLgsX+Q3VZGsRZWjAuOTYxPBghs9NxORToaCgYJ70eNwmryWxqlzMsiNM7jF0dlpOSByYapc9h2dnVbXXtwHtdp3cWG+XEGJ+h+0pj0UzSeDI1nzhUi04EGQ4ZXranTXar7RNU8z878uTKrned/pUmP+dQAAAAAAtLUnPn/A+M+d5M8fNNfpv+w37tIPvv/XdXboP537uvEpLLzgiiNc/+VU6wff/2vjLp3+y/4mdOPFo1984vMHXjz6RQs/OD76mrqK6b/5q3ItjLz253LM+6s/LddIQfvTf/NX8pEfX5kz7t4/vPuTkh2494//V77/4tEvZj75p4p9+4d3f2J8gSUPMHOBBf155k//5P79/1fyRAZ3R+7C+OhrJX+qhuuNb42Va0FkPvknObJcU+U+9cyf/knFO/LjK3PqGg3G3PhaqmVmYtc/GcxMyDe+NWYwVfInQLk+5Pcz//uWPGhNfijMqPmXUrH/PvNfpEuDf/Fvyh2TP41LzsCKj6GZI+u50fVPM2HmETO4BEued6smLQAAAABgD6lQirpTfbrxCa9kOpvd4TRYoD25+6Pk6i2Tw3B65Kx8oRYpl6MOUB8R09urI2VdqsH/6w9HorIUMTobMTiLp89rUMhCym1rmq1c6VtZiyo/1fXcRpn6uTVT1y6LKA2aubo7XMMPD5exudnIbn2VUYNFvsMjo7L4dGtZqOF4Nln9k0H93wLDy98Z0vXUR8U/VW0GQxfL9cG1tSfqkKz/LVm0us4HrZkPhXnZTLr/2CGTfyK7l1BATewL5f9ThazCrr/Dxuq50fVPM0tY+7xb/q8DAAAAAKBt7dPsGx3vtGGQulWydjsDuldqr7OSpIKwFGEouUOaUMmR1PYt+X2DPHqnLMB2CGV8IuOkWL+/Ezcb587hSPTdG3ffvXG3x1xBYfPUVUghBYPPqXoXxsPy0NXttikb9BkfrGojLC7MN6GEtxmWTIZwJDoztzQzv1T+013qtmazhe82dD0XW1mWUxhXCPH0nZAvSj4s9TxoTX4oqiLlgMz8KdlqMrFTwt7T5zWu+eMbHGpoXek6b3Sd08wSlj/vlv/rAAAAAABoW9T7Rmd6oVKQ2mPfKki9UU1YE5gISlQXnY3MzJUOg8qtYpblk9tR16mKJ/INnpKs5/1EvFwuZpyXudy9yURcMqP8qrsFTO6hV5vhkbMSusVWrpXrg1oVbpxGFX9KvvANDpXb/FCRyr8ynrGV5XaoBG3JZDDzqkDTbFJ4vUQfdsew4sh7+rwSOJaszlyxRLvBg9bkh6Iq5teP9zieKP6mik1NXppBoF+nOm90ndPM2kuw6nlvxL8OAAAAAID2RPaNzlRxIbN2sEKGUkyWcm8tVl3dipWLU5itJZZldrlU1QDMZEkqwitXQ0DCJoMWhkfOSkwfCU8lV2/5Bk+ZiY2sJSteZaFuMhEveeG17XKphsVMsJgfmzauJkNVrJ0Mdfah4n6D9of3BS1Q8TkyOKDJD4V5doez3Mstk6q6tIbuqmrVjW4hy5/3RvzrAAAAAABoT2Tf6EB2h7NBOe/pkbOR8FS59dTJ1Z1CB8WLDdWiyLnZiPm+lVtKWTGa8Q0ODSduSQCUTMSTiXgoGHC5e1/o83qOn3C5e5uTgw+PnA0F1yTjLg4BVckL3+BQVamlWlRrcp2vOqxNihhYOxl0PZdcjScTt7KZtK7nNh+u81DuU2ooeuy158V1PmhNfiiaSXXSTK8aWvPEkhtd8zSzhLXPe+P+dQAAAAAAtCGyb6AKwyOjczNbu65dXbhcnH2X2+Vya/PJ3WzIuPh1gc066lOHI1FP34nIhSkVS8kS7Ojs9O7Wdqd8L1UXOlfLNzgkrwq2apvsbleoqM3oqi3TLMOiaTaTGZYcWRzYtYqFkyESnqqtjrn0we5wNnQCmOlDMx+KplHDa2aKqur8jWDJja55mllirz/vAAAAAIAWIvsGqqBpNs9xb2xlOZtJx1aW8wublNvlUmgHbZIcNTNq9A0O+QaHttZ9r956PxHPryksOXgkPDU8MhqORBvUgfzauwUr5fO34DO/y+VDjVezzleNfzuwZDLoeu6MfyD/ntodzh67Uztos+et8JVXHe05IC15KJqjfeZbnT2pc5pZaO8+7wAAAACAFiL7RovJ/6A3/5/QdT3X0P9fX5HawnFx4XJ+9l1ul8t8dofz9p2Pm9xhT593axe7rou6nltPrd1LrSVXb0lML5F0NpO+snSzQWcfGw9K9l2wUr62XS6FrJOtarVsQ5fW1qbOyTAx6pdEUtNsYxPBckv4Y9eXSz4v7TMgLXkoGq19hrfOntQ5zSzRGc87AAAAAKAlHmHY0Sqq/uxGNaGJOrjO8rU1ky0cpY52ftwjCW/xLpeiezvcz2bSLQzutxat93kD45NXlm7evvOxKkqeTMSrKjpRFbWsW62LF4t/fFVQWBu9ItmqTtdzJpd2qiO726POb/2TIbayLIPpcvfe/uDjwPhktUunZQzlzVNtfahfOzwUDaKG18ylNbQ0Rz03uv5pZom9/rwDAAAAAFqI7Bsto2KUqnYgVAcfbuQGccbUym5VsVqtYi6X5KretkkJWrvDGY5Eg6GL8tfYyrXGnUsNl8q7peKKVGWpYd85NZjr5mbOehvMmXz1T4bY9Z37NRm6aDCABv9JQj19JsewEdrtobCQGl4zl2bJFqzlVjrXc6Prn2aW2OvPOwAAAACghci+0TKevhNy6qqCV3Wwy/1sq3quElsVeUd3Q/ByFTxUb9/PW/tcTjaTfvnkkZdPHml0FV2V1Dc0APUN7tRJkDrpDy/6rrrgSf5gmpw57TBn8tU/GVQZCpdhumdQ+UH1Ibl6y7gDUhc+Ep5KmuhtVdrzobBEVZe2nvrI+AAzFTw2sqXT53pudP3TzBJ7/XkHAAAAALQQ2TdaxnPcKwny1maM5mI1dWS50iLNoc4uGzaqVcwld7kUqrdm4pvY9Z02a1u3uLgwPzHmnxjzV1yMqWk26XBV+8jVQL0SiF1frn+Xy7zBXK5YBkGdLv+DrWXVZNAO2oxXzceuL5f7ke+loYrHiPcT8ejsdHR22vK1vc18KJrshd2JXTFxzp+fxWQ/yYoLq9dTa+UOqP9G1zPNLLHXn3cAAAAAQAuRfaNlNM2m1h2HggEzocZ0eEq+HpsItvbGjY3vdGBx4bKZVcxSa1tSKoOoSy5Tts20O5zGyy3L2cj8LrayrGr1GlD1iBtdPF3d6KsLl+vZ5VKomaPrucjulCgnEp5S5WhqqK/SCPVPBlUp2/ipUfuvFsuvw25c7V0F07W9qDDQzIeiyVzuXrUrgPF/qpibiRjcxD8ueTbMl9X/OylWz42uf5pZYq8/7wAAAACAFiL7RiuNTQTtu1uxnfEPGCQsup6bGPVLimR3OGvYINFaKlFaT60Z73KpTO4W1w4FAwZx2MToznrt0yNna8tuPMd3isnMzRrFals50YWdIMk3eKq24TFZ7kANTjaTVulVPTdxbDwog7O4MG+Q6KmfappNva5oB3VOBrX2eW6mbOgZCU8ZLxYO7L5AioSnyvVhcWFefuRy9zZin8OmPRTNF9idb28EA+VOntxeam3QNfWfY64uXC73LCcTceM3BzXfaEumWb6aq6Ps9ecdAAAAANAqZN9oJU2zhSNR6cB6au2V7WK+BRGPrueis9OvnDyiVjGHI9F2yL8KVnlXTHJd7t7A+KRc0Rn/wOLCfMGVygsAuUx1cA08fV610lM1WCCbSU+M+SUyc7l7a4ihu3fr1ZisFa6GS666tl0uFdmrU/4WCgbUYk9FloiGdmPHcCTaiOi2ZnVOBpXrSZGKgl7oei4UDERnp+0Op8FVe/q8ajlt8TyR504NoAqp22ocGkSeDvN/SubXvsEh9Xqs+MWeDO8Z/0B+QfziEFkteZZxKH7WFhfmz/gHVEnukmu0a77RlkwzUe2viwJ7/XkHAAAAALTKZxh5tJanz3tl6ebEqF9q2spma3aHU6pwbGTT+XmQptlm5pcsr71Qm63E6sIf1zyaqeARDF3MZtNS9CMUDMzNRrZWWW5f6b3Umsqk7A7nzNxSPX0LR6JfPT2QzaQld5NKEap28L3dAuWSJ9Z2rhf6vNLIGf+A57jXbnfqeq7H8US5dNLT53W5e9V5a9vlMp9vcCiY3VlFHp2dXlyYd7l7ZaWqXKBKx8KRaBtW/q1nMtgdzmDoolx7JDw1NxORW5D/2a2HZW5JFh2XW5kbjkSzmXQyEZdUVAZQ02zZbDq5GlcDGBifbNxD17SHoirGK6lNmplfksA6mYh/6cnPefq8xfPT0+edmVvqP3bIYHze346M11NrL588ou6RrueSibjc2Zn5pdjKNXm49Pu54rdKtd1oq6ZZDb8uiu315x0AAAAA0BJk32g9T5/3nRt3IxemVN6k6lDn28o+3rhYcTWf+eV+BkeabOT0yFmpddtjr7zyUczMLUXdz0qCU+4yjRe2mzmR3eF858bdiVG/5FMlTyRLSscmguXOZXyisYlg7PqyrDM1ubnc8MjZUHCnroIlWWpgfPKwuzcUDEg3ijdNleWiZs5l7SrRJkwGCQ2lWnTxfomePq8sfVXbmZZzZelmdHZa2lnPeykitmpHTARLBpSWPGj1j0O1nanIwqY0zXZl6WYoGJC7Uzw/A+OTwe111sYF9+XtoHy24B6pGZ5cvWW8b21tN9qqaWby14VxI/U/7xZOWgAAAADAnnDgic8fMO7nj6/97Ojz/c28luFXv/zhnfcMDjj3+pvnXn+zoadI//4P9bSfz/lohcIy9V9OtS69df7SW+cNPvTcsRcX3/55M7skspl07PryeuqjbCa9ub2Ir3s7UnG5n/W9NNRJYYRcaXL11npqTbKqHrvzsLvXN3jK2q38tncRvHYvtbaR3ckTZUg9fSfqrDoiS8jnZiLvJ+LqZg2PnDUonxKdnZZ8Mxi6aG3xiu2NPW/dS62pnhzeitdP7Inln/VMBl3PLS7Mq8/KhfsGT1X7aqGgHemD5/iJZm4Y2LSHovm2S3Jfk6BWv5/bevdz/ES1v9OSifjiwmW1uFsaqfYG1XajLZlm1f66MLCnn3cAAAAAQDNVzr7/8/n/9tTTzzSzT9/7zjd/+5t/NDjATFj86cYnn258UvMpfnztZ8btd2sHTQ5Lxez71de+9uprXzPTlFXe/skP3/7JDw0aa1X2jc7Wf+xQNpPWNNvtDz7eKzsWAgAAAAAAYI+qXPPkb978j3vu0n7z618Nv/rlf93Ua27h35/6txWPsWq9dsUkGugAqjax57iX4BsAAAAAAACNVmFJ8h516fvn6wm+Tfq7yz9gfgImLW4XRrdkl0sAAAAAAACgos7Mvjc37zfhLE2I14HOoDa4s2qXSwAAAAAAAMBYZ2bfANrK4sK8dMc3eIo7AwAAAAAAgCYg+wbQcFe3C55omm14ZJTRBgAAAAAAQBNU3usSAOqRTMS7urrsDqenj10uAQAAAAAA0CRk3wAay9PnvX3nYwYZAAAAAAAAzdSZNU+6uw+2QS8AAAAAAAAAAK3Rmdn3q/6vNeEs3/gP55pwFgAAAAAAAABAtSrXPHn1ta891vN4Mwf22tL/+OdPM/W0MHDyK9d/+tFPb7xT8ynOvf6m8SmefPrPBk5+pY4+/tFzx148+ny/JU2Z9MEvbn94571mnhEAAAAAAAAAmslU9t38ZLbO7Lurq+upp5956ulnaj5FxezbQkef72/m6QTZNwAAAAAAAIAO1pk1TwAAAAAAAAAA+xnZNwAAAAAAAACg05B9AwAAAAAAAAA6Ddk3AAAAAAAAAKDTVN7rEtgPdD0XW1lOJm5lM+mNTLqrq6vH4bQ7nC73s76XhuwOJ7MAAAAAAAAA2ENY943W6D92yPnoI85HH1lPrbX2Fuh6LhQMfOnJz4WCgdjK8npqTddzup5bT63FVpYj4an+Y4cmxvzZ7UC84zXuvkyM+Z2PPtJ/7FA9jajuRWena/tsnR1oN3JRE2P+TrooAAAAAAAAS5B9ozVUlNyt2Vp4C9ZTa/1HDy0uzKvv2B1OT5/XNzjkcvdqu32LrSy/cvJIMhFvXU+bpNH3pc5XCOrjkfBUtU3J8R32DmOfvJIBAAAAAACoATVPsH9lM+kz/gFdz3V1dWmabWwiODwyqj2c+SYT8ehMJJmI63puYtT/zo271D9pE6Fg4MrSzf0+CgAAAAAAACiD7ButEY5Ed0Lngy1b9z0x5pc+uNy9V5ZuaqVWOnv6vJ4+byQ8FZ2dluoonZ23tsN9MSmZiC8uzA+PjLZ5PwEAAAAAANASZN9ojZZHllLaW4qclAu+lWDoYuz6cjaTTibi2Uy6g5d+74koWW6Wruci4Snf4JDxvQMAAAAAAMD+RL1v7FOx69fkwk+PnDUTnnr6vPJF7Poyc6a1dD0XjkTVPqX7eSgAAAAAAABQDuu+sU/Jou+urq4XdkNtY77BUxKR2+3U+2493+CQZ+FyMhGPrSwnR856zN1EAAAAAAAA7B9k39inspm0XHi3uYoZUvib2dI+wpHoKyePyNLv23c+3u/DAQAAAAAAgIdR8wT7lKrZrRaAY2+xO5xjE0F5jREJT3H3AAAAAAAAkI9139gDYivLsevX1lNrss9kj93pGzxV566MLnevLP2OXb/mGxyydhDWU2uxlWvvJ+IbmbSu5+wOp6fP6xs8ZX7luK7nFhfmk6u3NrJpddWe4yd8Lw2Z32lT13NbJUESt/KHrtpGim11LHErm0mrzUItabYGgfHJqwuXs5l0dHb69MhZS85uychb1c52UZdrssOqptlc7t7D7t5qrzSbSceuL6ueyOQ/7O6takICAAAAAADsOQee+PwB4z7/+NrPjj7f38zrGn71yx/eec/ggHOvv3nu9Tcbeor07/9QT/v5nI9WWFxf/+VU69Jb5y+9dd7gQ88de3Hx7Z83tA8TY/7YyrLd4SyuVvHyySPrqTVPn/fK0s1sJj0x5i+5NNvucM7MLbncvbV1ILayPDHml6+vLN2sOQTMZtL9xw5JDhsMXcxm0qFgIJmIlzzY0+edmV+quLVmdHZ6biai67mSPx0eGQ2GLlZsZHFhPhKeKteI9Lb4+wb3RQYtcmFKlYsx36xquc6HSz1NqpFkIn7GPyBje2XpZlWfLWbJyFvSjvFEGh4Zld0+5aJ8g0Mzc0slj4yEp6Kz0+XO4nL3zswtNfmNBQAAAAAAQHOw7hutZJCiyhpVKeisVrx2dXXdS61JIJjNpM/4B64s3awt/vYNDtl3Y9yJUX84Eq1t9bd2cCfB1PXcemrtjH9AEk/psKbZdD13L7Um8X0yEX/l5JEfXb1pkDaGgoHFhXn5umQjiwvz91JrV5ZuGoSn+YlnfiOygljCWWmk5MdL3pf8twWaZvMc98q2nwXNdnV1lYu/G2F7Qf3Q9vL2+OLCfD3/G8CSkbeknWwm/dXTA+ouePq8dodT02zZbFqW8KsWjK9IvW8o15P11NpXTw+8c+OumUAfAAAAAABgbyH7RtuRGE5WfOt6rniRrGxvGFtZ1vXcG8HAuzfu1nYJM3NLElXrem5izO9ZuDwZulhtkq5pNskTJYvX9ZzL3XshEi1oJ5mIh4KBbCYt63nLpZaR8JTEpnaHMxyJFqxGX0+tvREMrG8HlxOj/nKNRGenJYPWNNvM/FJBI6onyUQ8Ep4ymVNLt+XrcCRaHDHHVpZDwYCu56Kz077BUzWvx69BOBJNrsZ1PRcJT/kGh2qLcS0ZeavamRjzq+IkxeuyZailBYMr2qoUtB18l+yJ+h8VUi1dVpEDAAAAAAB0Eva6RNtRK6nXU2uB8clwJFqQZm5FunM7ke767jLwGrjcvVeW/rgEO5mIv3zyyBn/wOLCfLlqFSXJwcnEVvzq6fO+e+NucfLr6fO+c+OunEtWKBe3tJ5ak8za7nD+6GqJMiwud++7N+7K97crQS8XN6I2ftQ0W8laLp4+74+u7qw4Nn+lVxcuy5Elg29ZR69i9MWFy2batIqm2eTUEn/X0KolI29VO9HZaVmUXTA/Fd/gkKzUNp756i4UB9+qZJBMg3KXAwAAAAAAsKeRfaN92R1Og1XJk7s/Sq7eqvkSXO7ed27czQ9zZVn0l578XH69CJNknXW5YzXNplbXzs1Gig+Y3s1tw5GoQVEU9TIgWqqRyIWdRoLl17DbHU65ZNkM08zFxa4vyyUYFBUZHhmVjt0rVZ+9oYZHRiXe3d6Hs+p3IZaMvFXtXN3NrC8UvfVRZCm38UVJgL5VnaZMLai36Z4AAAw6SURBVPutLViPe1W5HuPWAAAAAAAA9hyyb7Sv0yNnDfrmcvdKvFhn0iqR9LsPJ+CqvPWXnvycwY6RBcYmgsYFNzx9Xgkis5l0QdooRUjyjynH7nBKafL13arNisqyVbpdtifHT8gXyYSpNwfhSHRmbskg2ReStrckSFVZ8HSVS78tGXmr2lGV0z19XuO6Mb7BofoLy4Qj0dt3Pr595+MetrsEAAAAAAAdh+wb7cv3UoXNJ3u291rcyJbdMNM8l7s3HIn+8rf/UrBcWgpY9x89pLaONFCxw9uR5Sn54v2HlyfLwur8A2ppZHcRd8WeuNy9wdDFYOjisOELBkW2lDSOdPPr1TSf3eEMjE/mFx4xyZKRt6od9SKnqkZKkmksE7jcMZpmszucspFmxdMBAAAAAADsLWTfaF8GVSOEJK2yTtYSmmYLjE++e+Pu7Tsf54fgUkhatrIsdx7JECv24vBum+upj/K/r/562MRiXleZRtQibrWsuxy50sD4ZMU4ew8Jhi7KLZibiZifFZaMvGV3cLeAj5n7YnwilYxHwlMTY/6ay+IDAAAAAADsUZ/hxgHFZBFxYHwymYhHZyKSGyYT8YlR/5WlmyU/IovQK1LFJQrCWfXXxYXLmnbN5D0p10j91TDK0fVccjWeTNzKZtK6ntvUcxa+e6hfOBKVVxShYKDcnSpgychb1Y56uWJmBb3xXR4eGV1PfSS7qsZWlmMry1u1v497PX0nPH1eM+9pAAAAAAAA9jSyb8CI1G6OhKekcEQyEV9cmC9ZSttkuQ9VXGLj4dBT1X2WsNKkzYfXoUubmmZrUAmL6Oz03EzEZPXzlpDaLLGV5WQiHltZlrLaxiwZeavaUY1YcgfDkajL/ezc7M4qeCkHL4VxXO7eF/q8p0fOEoIDAAAAAIBORfYNVBYMXcxm0xIaLi5cNt5G0qRGJMjSZoNaPuMfyN+YUdNsLnevdtBmz1vwHru+3PJl4ME3LiZX47L023Pcu88rWQ+PjA6PjG5F3tevrafW1N2RbTajs9PDI6Nqm1AAAAAAAIBOQvYNmBIYD0r2vZ5a0/VccaKq3zebOGuarbgFu8MpuWT693+o+Y6UbNkSE6N+Cb41zTY8MlpuvXA2m2559m13OMcmgpHwlFRprxjsWjLybX4HfYNDsgQ+m0knE1sla+T1gKxSz2bSJuvDAAAAAAAA7CHsdQmYsrXGuUy5kp1vZk1lvrqek8yx5+HsuHu38XpWbUub6hRWkRIiEu++c+Ou2lKybQXGJ6UW9uLCfP5a9ZIsGfmW3MGS89CY3eEcHhmdmVu6/cHWbq5yrFTyqbnPAAAAAAAA7YnsG/tR/7FDzkcfcT76SMVgNJ+KI7tLLcuVvR8rNqLOWBAfH97dt7CGQFNRbVZ1XRXFru/s3BiORI1Tb/OL3xvtwu5y7zeCAeNTWTLyLbmD9+q4y5pmC4xPqvg7tmJ2c04AAAAAAIC9guwb+1ENS3Tzjyy3rWVVeaXL/Wz+99Vf399eYW0sm0m/fPLIyyePyA6cxY0kV29VvJxIeCoSnjKz4Fddl6fPa/LIlnO5e6Usu1S1NuiOJSNv+R00k2uvpz6qeIwxVbm+fW4cAAAAAACAVci+sR+9sJvhVsyIFSn2LStzy5VjXly4bKKdnQW2LzycI6tY2cwK3Nj1ZdmrUK01Fr6XhtQBxi0kV+PR2eno7PRG5ncVT2eyhLdUQjdzZHMEQxflTs3NRAwuwZKRt6od8zNT13NqThaLzk5PjPknxvzG926fbwQKAAAAAAA6G9k39qPTI2flqhcX5s3EtbJKWr5W+XKx2Mqy8frZZCIuB7jcva6HQ0+7wynh6XpqzSDTlM7MzUTyP1LcSDaTNl7QrcqYeI6fMDhMqK4aj1V0NlKxqWbSNJtsdKnruVD5yieWjLxV7aiJoaZKOXMzEYPbsXn/fmxlWRVqL0cl466iKB8AAAAAAGCvI/vGfmR3OH2DQ5JCnvEPGEe62UxaHaNptrGJoMHBBitt8xPYwHiJRiZ3iy+HggGD3HNi1C+dUQl+vsBu9yLhqXKNJBNxCWdLZrjF1NpkSWyN22wrvsEhuUDjCNiSkbfsDu7ODYNK5clE3LiQi3qlMWf4QkL91Dd4yuAwAAAAAACAveiRz3Zrxt1+rOfxJl9XxTN+4TFHnaf485OvGPz0uWMv1tn+Q+f6C6NzdXV1Pfn0n1l4OjMqDmDzb3rzqW0b11Nr/UcPRWenizPrbCYdnZ1+5eQRlWOGI9FyZSI8fV67w5nNpL96eqA4BV5PrZ3xD8gpPH1eSd4LuNy9gfFJlcgXL9yWFF5iXHVwcTfyGynuSXR2+ox/QL4eKxXBF1OHSZmU4gNUm224fNjglimWjLxV7ai8XuZMwYsZXc+p0VazqHjqevq8ci+ksHhxEC9vYqSHqjY6AAAAAABAJznw6/VfXvr++c3N+yUv6htnzw2c/EqTr3dz8/73vvPNTzc+KfnTo8/3n3v9zfrP8r3vfPM3v/5V8fe7uw9++7t/a2H425zLqdalt85/8IvbJT/0WM/j3/7u33Z3H2xoBybG/BLLpn//B/M/qvnIktZTawXLtO0OZ7dmszuc+v3cRjad/yMpoFEys3Y++ogEkcE3Ln719E7AbXc4Xe5eu90p+xaqdccud++VpZsGaay6KDmp57i3uBG7w/mjqzclu6/YiMvde9jdq2m2bDadXI2rLNU3ODQzt2RySKOz06rqS0GvVJnvcCS6kfmdhOO//O2/FFxjnTdLyFBX20h+5w0+a8nIW9KOROf5W4zK0vv80fb0ea8s3ew/diibSbvcve/euFvQSDaTfuXkEXW71TSo4YoAAAAAAAD2ogMPHjzgxqH5JB+0O5y373xccHKDH9V8ZDmy+tW4WIem2bZy7d2NE4up7Htmbsm4QU+fd2Z+qeIy5IKstoBvcMjMWubo7LRBSejA+GRwt0BHPoMhXVyYj4SnSjbocvdOhi56+ryR8JRx9l3Pzerq6pKot4ZG1Npn489aMvKWtGM8kdTtk1XkJbNvib9DwYBBvRfzVwQAAAAAALDnkH0DWxFh7PpycvWWrPVWq79d7mcPu3srVsTOz77lO9lM+urCZbVKV8pq+wZPmSmurVqQLqkWeuzOw+7e0yNnzS/R1fXc4sJ8nY0YN1jtdbU/S0beqna2q6hfSybi2Uxa02wud6/n+AnfS0NV9UQauZda28ikVU9qaAcAAAAAAGBvIfsG6lWcfQMAAAAAAABorUcYfwAAAAAAAABAhyH7BgAAAAAAAAB0GrJvAAAAAAAAAECnIfsGAAAAAAAAAHQasm8AAAAAAAAAQKch+wbqZXc4GUMAAAAAAACgrRx48OABdwQAAAAAAAAA0ElY9w0AAAAAAAAA6DRk3wAAAAAAAACATkP2DQAAAAAAAADoNGTfAAAAAAAAAIBOQ/YNAAAAAAAAAOg0ZN8AAAAAAAAAgE5D9g0AAAAAAAAA6DRk3wAAAAAAAACATkP2DQAAAAAAAADoNGTfAAAAAAAAAIBOQ/YNAAAAAAAAAOg0ZN8AAAAAAAAAgE5D9g0AAAAAAAAA6DRk3wAAAAAAAACATkP2DQAAAAAAAADoNGTfAAAAAAAAAIBOc+CJzx/gpgIAAAAAAAAAOsZzx15k3TcAAAAAAAAAoNOQfQMAAAAAAAAAOg3ZNwAAAAAAAACg05B9AwAAAAAAAAA6Ddk3AAAAAAAAAKDTfObc629yUwEAAAAAAAAAHeMLjzkOPHjwgBsKAAAAAAAAAOgk1DwBAAAAAAAAAHQasm8AAAAAAAAAQKch+wYAAAAAAAAAdBqybwAAAAAAAABApyH7BgAAAAAAAAB0GrJvAAAAAAAAAECnIfsGAAAAAAAAAHQasm8AAAAAAAAAQKch+wYAAAAAAAAAdBqybwAAAAAAAABApyH7BgAAAAAAAAB0GrJvAAAAAAAAAECnIfsGAAAAAAAAAHQasm8AAAAAAAAAQKch+wYAAAAAAAAAdBqybwAAAAAAAABApyH7BgAAAAAAAAB0GrJvAAAAAAAAAECnIfsGAAAAAAAAAHQasm8AAAAAAAAAQKch+wYAAAAAAAAAdBqybwAAAAAAAABApyH7BgAAAAAAAAB0GrJvAAAAAAAAAECnIfsGAAAAAAAAAHQasm8AAAAAAAAAQEfp6ur6/+uoTnv7rYzlAAAAAElFTkSuQmCC","5":"iVBORw0KGgoAAAANSUhEUgAAB6kAAACOCAIAAADsJap1AAAACXBIWXMAAC4jAAAuIwF4pT92AAAId0lEQVR4nO3dT2iUZx7A8YnGaTKmVmUmhmVtTRD/xMVSai2GUirs0iC9tFJcPOxhpYc97WktFGQjQi+FHoo38bQgrCDtoVAPpVBZGuiyiLImtqZRGw/RTLs0nUzcpOmURXBdNnknnZm8jr/5fI6+j8/ved/39mV401apVDI8YL5UnBp+//uRS3NTxbujE4s+mtX5rjWFDdlCPlvY9MSvntu4e9ATBAAAAABoHu3TY8O3zp5aKJcXPdKmA692DxxK+bTzpeL46aG5qeKiV7v6d/UePrYSc7+9fH7yw7Mz//ii6sqFYmmhWLpfxpPb98O6nWTXz5wojVxZdEm2kO87MrSmK5/+qQAAAAAAGqL9y+NvVcpzS211c/S9x/ue7uzZkebTHj89NH3h4lJX745OPFbo+cVv3mjgxPlS8dp7R5dTvWuQvPPd0Yn0fzk+8cG7xXPnE440nhna/seTaR4JAAAAAKCBViWE73tm79xI+YEv9RPp+/49NdnAcdNjw5f+8PoKhe9MJlN15+/++fcVGr2UH8ozyQuqvgIAAAAAgGa2qsXfzvTYcPIv3wEAAAAAeOS0dPueLxXH3hkSvgEAAAAAgmnp9j1+emihWGqCgwAAAAAA0Eit275nJ68m/EXN5WvPrU3tzAAAAAAALEfrtu+v/3qy/k2yT+V7fv27RhwHAAAAAICGaW/ZRzkzcm05yzp2bl6/Z+/avv7H+/as6co/eGl28mpnz44VOyAAAAAAADVq0fY9O3m16pe+23LZvj+9uXH34FILhG8AAAAAgObUqu37zo3kBW257LY/v71u6760TgQAAAAAQMO06Pe+Z8ZHkhesf3Gv8A0AAAAA8Ihq0fb9Q3kmecHG5/endRYAAAAAABqsRdt3VQmf+QYAAAAAoMlp3wAAAAAARNOi7Xtu6nYTnAIAAAAAgBXRsu272ASnAAAAAABgRfjmCQAAAAAA0WjfAAAAAABEo30DAAAAABCN9g0AAAAAQDTaNwAAAAAA0WjfAAAAAABEo30DAAAAABCN9g0AAAAAQDTaNwAAAAAA0WjfAAAAAABEo30DAAAAABCN9g0AAAAAQDTaNwAAAAAA0WjfAAAAAABEo30DAAAAABCN9g0AAAAAQDTaNwAAAAAA0bRXvZ+Z8ZGU7/nH8mz9m8xOXp29c6PmEd9ePp+8oD33xLqt+2o93f+Ym7pddVxjzU3dTnMcAAAAAEDKqrfvyb+cy2TOPVrvZXps+Mvjb1XKczXv8NXxE1XX5A8O9h4+VvOI+6YvXJy+cLH+fQAAAAAAuCfmN09unT1VT/hepm8++mSlRwAAAAAAUIOY7XuhXE5hSgp5HQAAAACAGvhblwAAAAAARKN9AwAAAAAQjfYNAAAAAEA02jcAAAAAANHEbN+rc7kmOAUAAAAAAA9HzPadf+nlFKZsGHwhhSkAAAAAAPxc7VXXr3vxmWxhU5oP9l+f/m2hWKpnh+6BQx3dT37z+cc1j8gfHEwesXbLtu6BQ3Wc8b86dm7u6t/VkK2WqTRy5e7oRJoTAQAAAADSVL19F/a/snF3lRDcWKWR39bZvv+T7LfuW7d131JXq47oPXwshTu9p6t/V5rjMpnM9TMntG8AAAAAIDB/6xIAAAAAgGi0bwAAAAAAotG+AQAAAACIRvsGAAAAACAa7RsAAAAAgGi0bwAAAAAAotG+AQAAAACIRvsGAAAAACAa7RsAAAAAgGi0bwAAAAAAotG+AQAAAACIRvsGAAAAACAa7RsAAAAAgGi0bwAAAAAAotG+AQAAAACIRvsGAAAAACAa7RsAAAAAgGi0bwAAAAAAotG+AQAAAACIRvsGAAAAACAa7RsAAAAAgGi0bwAAAAAAotG+AQAAAACIRvsGAAAAACAa7RsAAAAAgGi0bwAAAAAAotG+AQAAAACIRvsGAAAAACAa7RsAAAAAgGi0bwAAAAAAotG+AQAAAACIRvsGAAAAACAa7RsAAAAAgGhWteWyybfU2b0l5XvOFvLJCx4r9NQ5Yv2evQlXO3ZurnP/B619dnuVBVu2NXDcclR9gFVfAQAAAABAM2v77tpnt86eWiiXFz3kpgOvdg8cSvn886Xi+Omhuaniole7+nf1Hj5W/5SxU2/O3rz5//++Opfr/f3Rzp4d9Y+4J53b+bmunzlRGrmy6H/KFvJ9R4bWdMnfAAAAAMCjqq1SqXh5AAAAAABE4nvfAAAAAABEo30DAAAAABCN9g0AAAAAQDTaNwAAAAAA0WjfAAAAAABEo30DAAAAABCN9g0AAAAAQDTaNwAAAAAA0WjfAAAAAABEo30DAAAAABCN9g0AAAAAQDTaNwAAAAAA0WjfAAAAAABEo30DAAAAABCN9g0AAAAAQDTaNwAAAAAA0WjfAAAAAABEo30DAAAAABCN9g0AAAAAQDTaNwAAAAAA0WjfAAAAAABEo30DAAAAABCN9g0AAAAAQDTaNwAAAAAA0WjfAAAAAABE0/b5awNeKgAAAAAAYXT29/rdNwAAAAAA0WjfAAAAAABEo30DAAAAABCN9g0AAAAAQDTaNwAAAAAA0bTnDw56qQAAAAAAhNHR/cu2SqXihQIAAAAAEIlvngAAAAAAEI32DQAAAABANNo3AAAAAADRaN8AAAAAAESjfQMAAAAAEI32DQAAAABANNo3AAAAAADRaN8AAAAAAESjfQMAAAAAEI32DQAAAABANNo3AAAAAADRaN8AAAAAAESjfQMAAAAAEI32DQAAAABANNo3AAAAAADRaN8AAAAAAESjfQMAAAAAEI32DQAAAABANNo3AAAAAADRaN8AAAAAAESjfQMAAAAAEI32DQAAAABANNo3AAAAAADRaN8AAAAAAESjfQMAAAAAEI32DQAAAABAKJlM5icldV0TF1PvUQAAAABJRU5ErkJggg==","6":"iVBORw0KGgoAAAANSUhEUgAAB6kAAACOCAIAAADsJap1AAAACXBIWXMAAC4jAAAuIwF4pT92AAAId0lEQVR4nO3dQWicZRrA8S8lR9NcdaYdS8FuZXJY3G5JugeLJaaH0l2zXYsg7cYFhVas4HZFLB4ktXbThew2kZLDFgOi3ctC8aAsgV1YbDab9WKC1oPYaWe612lyHw+FGjH5Jp2ZfJM+8/tdvzfv8yRz+zN86arVagkrVKvVmZl/fD7/n0r55uXpK6ueGTrQn8s/mstvz+W3Pbn/QLHYl/GSAAAAAACk6FpY+GLq0sWlO9VVHz/3/Mjg4FDGO1Wr1bHzo5XyzVWf7tk7cOLkqY2YOzv72YcfvP+Xian7+qnJifH0fdr166R7b/LP83PXVn2Uy28//fqZ3t7ejFcCAAAAAGiV7sOHDn7zbXmtx5enr9y4caNQKGS509j50bPnLqSs9PAj+eHhIy2cWK1W3zrzh/ut3uuUfvPl6StP/Ozn/f37NmL0Wqbf/+vJl19NPzP6zlg2ywAAAAAAtNyWlPB9V6VyK5tVvp+4xlek7/n/7To735fFxYUnflrcoPCdJEndmz//3383aPRalpeX0g/U/QgAAAAAADazLe1eoM0WFxfSv/kOAAAAAMADp6Pbd7VaFb4BAAAAAOLp6PY9dn5U+AYAAAAAiKdz23epVEr5j5rr99BDPc1fAgAAAABAC3Vu+566dLH5S37zzMFf/urXzd8DAAAAAEALdbd7gbaZn/v3eo6NHDu6/6mnd/1k9+OPF3t7e1c+KpVKhUJhY7YDAAAAAKBxHdq+S6XSpzOz6Wd27sh/8OHf+vv3rXVA+AYAAAAA2Jw6tH1XKrfSD+zckb/68SfFYl82+wAAAAAA0EId+r7vr69/lX7gxZdeEr4BAAAAAB5QHdq+l5eX0g88uf9ANpsAAAAAANByHdq+60p5zTcAAAAAAJuc9g0AAAAAQDQd2r4r5Tr/6xIAAAAAgAdXx7bvm+1eAQAAAACAjdKh7RsAAAAAgMC0bwAAAAAAotG+AQAAAACIRvsGAAAAACAa7RsAAAAAgGi0bwAAAAAAotG+AQAAAACIRvsGAAAAACAa7RsAAAAAgGi0bwAAAAAAotG+AQAAAACIRvsGAAAAACAa7RsAAAAAgGi0bwAAAAAAotG+AQAAAACIRvsGAAAAACAa7RsAAAAAgGi66574+vpXGeyx0vJStflLSqVSpXKr4RGzs5+lH+jp2Vos9jWy2Y9UyrfqjmutSnnNvwwAAAAAQAD12/fx3/4ugz1aa3Fx4fChg998W274hoGBX9Q9MzkxfuLkqYZH3HP23IWz5y40fw8AAAAAAHfFfOfJ1KWLzYTvdfrThbGNHgEAAAAAQANitu+lOy14a0pdGeR1AAAAAAAaELN9AwAAAADQybRvAAAAAACi0b4BAAAAAIhG+wYAAAAAIJqY7btna2+7VwAAAAAAoG1itu9Dh4czmPLuubczmAIAAAAAwP3qrnvizTd+n8tvy2CVe67+/aNPZ2abuWFwcGhh4Yt//XOm4RGTE+PpIx7btXtwcKjB/X5o5NjRPXsHWnLVOs3PXbs8fSXLiQAAAAAAWarfvg8dfqa/f18Gq9wzP3ctSZpq30mSFIt9xWJfwyNOnDzV5ALrt2fvQJbjkiR5L0m0bwAAAAAgsJjvPAEAAAAAoJNp3wAAAAAARKN9AwAAAAAQjfYNAAAAAEA02jcAAAAAANFo3wAAAAAARKN9AwAAAAAQjfYNAAAAAEA02jcAAAAAANFo3wAAAAAARKN9AwAAAAAQjfYNAAAAAEA02jcAAAAAANFo3wAAAAAARKN9AwAAAAAQjfYNAAAAAEA02jcAAAAAANFo3wAAAAAARKN9AwAAAAAQjfYNAAAAAEA02jcAAAAAANFo3wAAAAAARKN9AwAAAAAQjfYNAAAAAEA02jcAAAAAANFo3wAAAAAARKN9AwAAAAAQjfYNAAAAAEA02jcAAAAAANFo3wAAAAAARKN9AwAAAAAQjfYNAAAAAEA02jcAAAAAANFs2bkjn34il9uWzSrfT8xvTz/w8CN1dq5r/1NPpzwdOXa0yftXeuXlF9MPPLZrdwvHrUfdP2DdjwAAAAAAYDPrvvrxJ1OXLi7dqa76+LnnRwqFQsY7nX79TJIklfLNVZ/u2TswPHykyRHHjr9w+3b5+peLP37Us7X3tdNvNnn/Sm+P/rGnZ2vKrzM4ONTCcesxPHxkcmJ8fu7aqk9z+e13PwIAAAAAgAdUV61Wa/cOAAAAAADQSt73DQAAAABANNo3AAAAAADRaN8AAAAAAESjfQMAAAAAEI32DQAAAABANNo3AAAAAADRaN8AAAAAAESjfQMAAAAAEI32DQAAAABANNo3AAAAAADRaN8AAAAAAESjfQMAAAAAEI32DQAAAABANNo3AAAAAADRaN8AAAAAAESjfQMAAAAAEI32DQAAAABANNo3AAAAAADRaN8AAAAAAESjfQMAAAAAEI32DQAAAABANNo3AAAAAADRaN8AAAAAAESjfQMAAAAAEI32DQAAAAAAAAAAAACwib1w/Fnf+wYAAAAAIBrtGwAAAACAaLRvAAAAAACi0b4BAAAAAIhG+wYAAAAAIJquyYnxdu8AAAAAAAAtk8vlu2q1WrvXAAAAAACAVvLOEwAAAAAAotG+AQAAAACIRvsGAAAAACAa7RsAAAAAgGi0bwAAAAAAotG+AQAAAACIRvsGAAAAACAa7RsAAAAAgGi0bwAAAAAAotG+AQAAAACIRvsGAAAAACAa7RsAAAAAgGi0bwAAAAAAotG+AQAAAACIRvsGAAAAACAa7RsAAAAAgGi0bwAAAAAAotG+AQAAAACIRvsGAAAAACAa7RsAAAAAgGi0bwAAAAAAotG+AQAAAACIRvsGAAAAACAa7RsAAAAAgGi0bwAAAAAAotG+AQAAAACI5jveHT/JHVQlxQAAAABJRU5ErkJggg==","7":"iVBORw0KGgoAAAANSUhEUgAAALMAAAB0CAIAAABBm5SoAAAACXBIWXMAAC4jAAAuIwF4pT92AAAEXElEQVR4nO3cT2iadxzH8SRKHjA6JkSjGYQG5hg4CvbgYNCw7Lampw3cee6yQ2E99tTD2GGDHdJR6Clu14QeQ3tc6W45NAwaKBXqEFqtBjrqH1Amji5MWPZ5nsfVx1/c87xfh0Kq+Pvl4R198hi/88PhcA5uupVyaClqJdPBOVLhGdjDbBl02i8O7rcePug1662jQ7m3xUTKSqatRGoxmY7nNyLrGf8dh3C3Un66tzPotOXNK5cL8fyG4T0NOu1qabvXrMtbY9ncW599MY11W0eH9f3d3w9+cb1nv1nvN+utv790LuOsvh1nT3d37Lq3Eqm14tXwo+tXBl2dxcnBOn/rtuFn0Wpp+/jeXYctWcn08uYlD1ccdNpPbn4zThOvwfmRW0eHb7x3IZbNTWNpO8/3d5/tlWy39Ne/Cw5ZnOjbxD49dj9eI71GzcPFu5Xyr19+OqUs5ubmXB/55cMHU1razh82LxEjvWZ9wfCeZk23UnZ+1gysQJcx6LTL310jCynQZVRL2+ZfK/8vgltGr1FzOM8dX3gpamzPJgW3jGe7O5M/SOTc28ubW15sZ+YE90rXS5vf5k+JZXPx/MXI+juRc5nQP58eeo2aj6+KBrSMXqPmeoYRikQz1751uNLg74vlAS1jnCze/fqmLy97jymg5xndymPnOyxvXgpyFsEtw/UiYPx90+8WzZqgXwO1Y/iNjBlEGdACWkbf0/fkfCmgZbi+nQteTaBRBjTKgEYZ0CgDGmVAowxolAGNMqBRBjTKgEYZ0CgDGmVAowxolAGNMqC5f97E9Q/wPTfotCZ/SOfPGrkuYTePZiQUiXr1sYN+o+a6nLfG+WNH9zKqP/5gctOemHwqxqPrV1zvs1ooejJI6fjeXU8+e+0tf76avJo8Nv2pGM/396a9xBnyZxl2A+k8XsXXI1k4A4VGGdAoAxplQPNnGSGfzs4yyZ9leDth2M7KVsHAKmfF/UrX8ocfL5odO3T8850JhzHG8xvZ7396cXD/tZdYLRSdl4isZ7yayB7L5gwPZWgdHbpedR2jjI+2zO978jGdkfWMw9Vr1yVMTok3P5TeYRz9CGeg0CgDGmVAowxolAGNMqBRBjTKgEYZ0CgDGmVAowxolAGNMqBRBjTKgEYZ0CgDGmVAowxolAGNMqBRBjTKgEYZ0CgDGmVAowxolAGNMqBRBjTKgEYZ0BZCEZdhZ4uJlOFjZ7mtaE08HSqev+hwq7czht50XOtkPJCHy43D9QBaidR858njV1O6bcYxr1wueDWNanyDTrta2u7ZTEvyanZRtXSj+1v53/8fWoquff7V5PGNmPl2/iuHgUxWIrVWvDo/HA7Nbwuzj/MMaJQBjTKgUQY0yoBGGdAoAxplQKMMaJQBjTKgUQY0yoBGGdAoAxplQKMMaJQBjTKgUQY0yoBGGdAoAxplQKMMaPMHn3zAocEpsWyO5wxolAGNMqBRBjTKgBZeLRQ5NDjFSqb/BKx9VyYnfYiBAAAAAElFTkSuQmCC","8":"iVBORw0KGgoAAAANSUhEUgAAALMAAAB0CAIAAABBm5SoAAAACXBIWXMAAC4jAAAuIwF4pT92AAADvElEQVR4nO3d0VWrShiGYXV5Dx1IB9IBdBA6CB1IB9CBdGDsACtwrCB04FCBWIH7wnP2xVkfDAqZ5MD73IbFTLJek4jJ7/XX19cVXNq2DcMwiqJzb8Sf23Nv4OL0fd80jTHGWvv29iaPubu7i/6VZVkcx5436cFt27ZVVfV9L28uiiLLMs976vu+KAprrbw1TdOqqk6xrjGmruuXlxfnkV3XdV33t5vxMs51d8ZVVWWMkTdFUVTX9VUQBOOneH9///Jrv9+Pb+np6WnZFT8+Pna73e8e4rIsx0/uPPPr6+uyd8fp8fFxfEv7/f7m8/Nz/KCh2E/HueKyW2rbNoqiKU8Vv+M889DP7ukMvUT8Za298bOVi9W2bZqmzh+PDdp0GX3fk8WQTZdRFAVZDNluGdba5+fn+ecJw3D+SS7QdstY5HfF+/v7PM/nn+cCbfdK18TfCJIk+b6WFcfxf54erLUrviq60TKstV3XjR8TBEHTNGmaDh2w4iyutlzG+AFBEBhjVnnZe6KNvs9o23b8gDzPt5zF1WbLcF4E9P/Xokuz0TKcRt5ebARlQNtoGf7/TPi/QxnQNloGnCgDGmVAowxolAGNMqBRBjTKgEYZ0CgDGmVAowxolAGNMqBRBjTKgEYZ0NzfN3F+AH9xzg92T2GtHfnglnMJ5zfYwjBc6msH1lrPIzRW+5E255ib4/HonCXkYRvfTr2NU0iSZJ2vJlVVeRh/UNf1qZc4o3WWscjrkdO6Z2+sswzMRxnQKAMaZUBbZxlrnZ3l0zrL8DM76+HhwcMq5+K+Brrf7z2PHTocDs5RSeOyLDsej03T/HqJsizHl4jjeKkZG0mSeB7KYIwZGrb/A/6nYidJMr6liRcf5yyxxP34h/MRnn93fsrZ/WqvgWI+yoBGGdAoAxplQKMMaJQBjTKgUQY0yoBGGdAoAxplQKMMaJQBjTKgUQY0yoBGGdAoAxplQKMMaJQBjTKgUQY0yoBGGdAoAxplQKMMaJQBjTKgUQa0G+d8bs+jmKasOH9L44OUnBN5fmS3240fsNRk++mmPMK3xpiqqobGMRdF4b+M73neQ/P00zSdP6CtKAprrfw3DGEYLjtQ/HA4fC8nb03TdKl5X9PleT7yDxKiKKrr+nrKIClsEO8zoFEGNMqARhnQKAMaZUCjDGiUAY0yoFEGNMqARhnQKAMaZUCjDGiUAY0yoFEGNMqARhnQKAMaZUCjDGiUAY0yAEyWJAnPGdAoAxplQKMMaJQB7bosy3PvARcniqI/KGIcdP7sSmkAAAAASUVORK5CYII="}]]></assets>
</evaluation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13B340EA9A556249B4078963B1BC6ABA" ma:contentTypeVersion="3" ma:contentTypeDescription="Ein neues Dokument erstellen." ma:contentTypeScope="" ma:versionID="b17dcf4565e5665eb2e8034f9632b54e">
  <xsd:schema xmlns:xsd="http://www.w3.org/2001/XMLSchema" xmlns:xs="http://www.w3.org/2001/XMLSchema" xmlns:p="http://schemas.microsoft.com/office/2006/metadata/properties" xmlns:ns2="1070c6c8-a802-4b33-98bd-78c73da8ca0c" targetNamespace="http://schemas.microsoft.com/office/2006/metadata/properties" ma:root="true" ma:fieldsID="06c9feda6bc46867e7d83aa41a79ad7e" ns2:_="">
    <xsd:import namespace="1070c6c8-a802-4b33-98bd-78c73da8ca0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70c6c8-a802-4b33-98bd-78c73da8ca0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B778C7F-F4CB-4C5D-A89D-24950B2F2ED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3A696E8-4063-42E3-A6BC-31110B8B5FAE}">
  <ds:schemaRefs>
    <ds:schemaRef ds:uri="http://schema.officeatwork365.com/2015/dataConnections"/>
  </ds:schemaRefs>
</ds:datastoreItem>
</file>

<file path=customXml/itemProps3.xml><?xml version="1.0" encoding="utf-8"?>
<ds:datastoreItem xmlns:ds="http://schemas.openxmlformats.org/officeDocument/2006/customXml" ds:itemID="{E59BC5D6-9DC5-4EA2-898E-F6E4EEE0C5E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E713453-EE09-4E04-B3E5-117B3A34BC66}">
  <ds:schemaRefs>
    <ds:schemaRef ds:uri="http://schema.officeatwork365.com/2015/designSettings"/>
  </ds:schemaRefs>
</ds:datastoreItem>
</file>

<file path=customXml/itemProps5.xml><?xml version="1.0" encoding="utf-8"?>
<ds:datastoreItem xmlns:ds="http://schemas.openxmlformats.org/officeDocument/2006/customXml" ds:itemID="{ED2EBD30-4159-1249-9452-0C52268B89A8}">
  <ds:schemaRefs>
    <ds:schemaRef ds:uri="http://schema.officeatwork365.com/2015/evaluation"/>
  </ds:schemaRefs>
</ds:datastoreItem>
</file>

<file path=customXml/itemProps6.xml><?xml version="1.0" encoding="utf-8"?>
<ds:datastoreItem xmlns:ds="http://schemas.openxmlformats.org/officeDocument/2006/customXml" ds:itemID="{CBCDC766-31CD-4CD2-AF19-22116E12D476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BA951726-5FE1-4E6C-83A0-ECB5DE0530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070c6c8-a802-4b33-98bd-78c73da8ca0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323</Words>
  <Characters>2036</Characters>
  <Application>Microsoft Office Word</Application>
  <DocSecurity>0</DocSecurity>
  <Lines>16</Lines>
  <Paragraphs>4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Interkantonale Hochschule für Heilpädagogik (HfH)</Company>
  <LinksUpToDate>false</LinksUpToDate>
  <CharactersWithSpaces>2355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HfH</dc:creator>
  <cp:keywords/>
  <dc:description/>
  <cp:lastModifiedBy>Winter Fabian (wif)</cp:lastModifiedBy>
  <cp:revision>4</cp:revision>
  <cp:lastPrinted>2022-07-04T10:09:00Z</cp:lastPrinted>
  <dcterms:created xsi:type="dcterms:W3CDTF">2023-06-14T08:38:00Z</dcterms:created>
  <dcterms:modified xsi:type="dcterms:W3CDTF">2023-07-24T14:46:00Z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0x01010013B340EA9A556249B4078963B1BC6ABA</vt:lpwstr>
  </property>
</Properties>
</file>